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3.xml" ContentType="application/vnd.openxmlformats-officedocument.theme+xml"/>
  <Override PartName="/ppt/theme/theme1.xml" ContentType="application/vnd.openxmlformats-officedocument.theme+xml"/>
  <Override PartName="/ppt/theme/theme2.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7"/>
  </p:notesMasterIdLst>
  <p:handoutMasterIdLst>
    <p:handoutMasterId r:id="rId8"/>
  </p:handoutMasterIdLst>
  <p:sldIdLst>
    <p:sldId id="308" r:id="rId2"/>
    <p:sldId id="311" r:id="rId3"/>
    <p:sldId id="312" r:id="rId4"/>
    <p:sldId id="309" r:id="rId5"/>
    <p:sldId id="316" r:id="rId6"/>
  </p:sldIdLst>
  <p:sldSz cx="12192000" cy="6858000"/>
  <p:notesSz cx="6805613" cy="99441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erweij, R.J.B. (Reinoud) - DGRW" initials="VR(-D" lastIdx="1" clrIdx="0">
    <p:extLst>
      <p:ext uri="{19B8F6BF-5375-455C-9EA6-DF929625EA0E}">
        <p15:presenceInfo xmlns:p15="http://schemas.microsoft.com/office/powerpoint/2012/main" userId="S-1-5-21-558646700-597192482-1244863647-5039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6C22"/>
    <a:srgbClr val="EAD3B0"/>
    <a:srgbClr val="B89230"/>
    <a:srgbClr val="BF904F"/>
    <a:srgbClr val="DA0067"/>
    <a:srgbClr val="DA0068"/>
    <a:srgbClr val="C92068"/>
    <a:srgbClr val="C72168"/>
    <a:srgbClr val="B89331"/>
    <a:srgbClr val="BF9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ijl, gemiddeld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Stijl, gemiddeld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Stijl, gemiddeld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6D9F66E-5EB9-4882-86FB-DCBF35E3C3E4}" styleName="Stijl, gemiddeld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C4B1156A-380E-4F78-BDF5-A606A8083BF9}" styleName="Stijl, gemiddeld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E171933-4619-4E11-9A3F-F7608DF75F80}" styleName="Stijl, gemiddeld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DF18680-E054-41AD-8BC1-D1AEF772440D}" styleName="Stijl, gemiddeld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DCAF9ED-07DC-4A11-8D7F-57B35C25682E}" styleName="Stijl, gemiddeld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D27102A9-8310-4765-A935-A1911B00CA55}" styleName="Stijl, licht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E3FDE45-AF77-4B5C-9715-49D594BDF05E}" styleName="Stijl, licht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Stijl, gemiddeld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162" autoAdjust="0"/>
    <p:restoredTop sz="86359" autoAdjust="0"/>
  </p:normalViewPr>
  <p:slideViewPr>
    <p:cSldViewPr snapToGrid="0">
      <p:cViewPr varScale="1">
        <p:scale>
          <a:sx n="137" d="100"/>
          <a:sy n="137" d="100"/>
        </p:scale>
        <p:origin x="1960" y="200"/>
      </p:cViewPr>
      <p:guideLst/>
    </p:cSldViewPr>
  </p:slideViewPr>
  <p:outlineViewPr>
    <p:cViewPr>
      <p:scale>
        <a:sx n="33" d="100"/>
        <a:sy n="33" d="100"/>
      </p:scale>
      <p:origin x="0" y="-11584"/>
    </p:cViewPr>
  </p:outlineViewPr>
  <p:notesTextViewPr>
    <p:cViewPr>
      <p:scale>
        <a:sx n="1" d="1"/>
        <a:sy n="1" d="1"/>
      </p:scale>
      <p:origin x="0" y="0"/>
    </p:cViewPr>
  </p:notesTextViewPr>
  <p:sorterViewPr>
    <p:cViewPr>
      <p:scale>
        <a:sx n="1" d="1"/>
        <a:sy n="1" d="1"/>
      </p:scale>
      <p:origin x="0" y="0"/>
    </p:cViewPr>
  </p:sorterViewPr>
  <p:notesViewPr>
    <p:cSldViewPr snapToGrid="0">
      <p:cViewPr varScale="1">
        <p:scale>
          <a:sx n="88" d="100"/>
          <a:sy n="88" d="100"/>
        </p:scale>
        <p:origin x="4528"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54939" y="0"/>
            <a:ext cx="2949099" cy="498932"/>
          </a:xfrm>
          <a:prstGeom prst="rect">
            <a:avLst/>
          </a:prstGeom>
        </p:spPr>
        <p:txBody>
          <a:bodyPr vert="horz" lIns="91440" tIns="45720" rIns="91440" bIns="45720" rtlCol="0"/>
          <a:lstStyle>
            <a:lvl1pPr algn="r">
              <a:defRPr sz="1200"/>
            </a:lvl1pPr>
          </a:lstStyle>
          <a:p>
            <a:fld id="{F9EF6A6A-1640-453F-A97A-4775BEBDD6E4}" type="datetimeFigureOut">
              <a:rPr lang="nl-NL" smtClean="0"/>
              <a:t>26-11-2024</a:t>
            </a:fld>
            <a:endParaRPr lang="nl-NL"/>
          </a:p>
        </p:txBody>
      </p:sp>
      <p:sp>
        <p:nvSpPr>
          <p:cNvPr id="4" name="Tijdelijke aanduiding voor voettekst 3"/>
          <p:cNvSpPr>
            <a:spLocks noGrp="1"/>
          </p:cNvSpPr>
          <p:nvPr>
            <p:ph type="ftr" sz="quarter" idx="2"/>
          </p:nvPr>
        </p:nvSpPr>
        <p:spPr>
          <a:xfrm>
            <a:off x="0" y="9445170"/>
            <a:ext cx="2949099" cy="498931"/>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54939" y="9445170"/>
            <a:ext cx="2949099" cy="498931"/>
          </a:xfrm>
          <a:prstGeom prst="rect">
            <a:avLst/>
          </a:prstGeom>
        </p:spPr>
        <p:txBody>
          <a:bodyPr vert="horz" lIns="91440" tIns="45720" rIns="91440" bIns="45720" rtlCol="0" anchor="b"/>
          <a:lstStyle>
            <a:lvl1pPr algn="r">
              <a:defRPr sz="1200"/>
            </a:lvl1pPr>
          </a:lstStyle>
          <a:p>
            <a:fld id="{6B4D3A77-908A-4838-AB60-9BA6DC8F62E4}" type="slidenum">
              <a:rPr lang="nl-NL" smtClean="0"/>
              <a:t>‹nr.›</a:t>
            </a:fld>
            <a:endParaRPr lang="nl-NL"/>
          </a:p>
        </p:txBody>
      </p:sp>
    </p:spTree>
    <p:extLst>
      <p:ext uri="{BB962C8B-B14F-4D97-AF65-F5344CB8AC3E}">
        <p14:creationId xmlns:p14="http://schemas.microsoft.com/office/powerpoint/2010/main" val="25172385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6AD6DD3F-7BA1-42C7-BB6E-4D37EC929246}" type="datetimeFigureOut">
              <a:rPr lang="nl-NL" smtClean="0"/>
              <a:t>26-11-2024</a:t>
            </a:fld>
            <a:endParaRPr lang="nl-NL"/>
          </a:p>
        </p:txBody>
      </p:sp>
      <p:sp>
        <p:nvSpPr>
          <p:cNvPr id="4" name="Tijdelijke aanduiding voor dia-afbeelding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EAC7C136-45DC-47AA-8862-BA3E06BD7298}" type="slidenum">
              <a:rPr lang="nl-NL" smtClean="0"/>
              <a:t>‹nr.›</a:t>
            </a:fld>
            <a:endParaRPr lang="nl-NL"/>
          </a:p>
        </p:txBody>
      </p:sp>
    </p:spTree>
    <p:extLst>
      <p:ext uri="{BB962C8B-B14F-4D97-AF65-F5344CB8AC3E}">
        <p14:creationId xmlns:p14="http://schemas.microsoft.com/office/powerpoint/2010/main" val="2741531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AC7C136-45DC-47AA-8862-BA3E06BD7298}" type="slidenum">
              <a:rPr lang="nl-NL" smtClean="0"/>
              <a:t>2</a:t>
            </a:fld>
            <a:endParaRPr lang="nl-NL"/>
          </a:p>
        </p:txBody>
      </p:sp>
    </p:spTree>
    <p:extLst>
      <p:ext uri="{BB962C8B-B14F-4D97-AF65-F5344CB8AC3E}">
        <p14:creationId xmlns:p14="http://schemas.microsoft.com/office/powerpoint/2010/main" val="10393939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AC7C136-45DC-47AA-8862-BA3E06BD7298}" type="slidenum">
              <a:rPr lang="nl-NL" smtClean="0"/>
              <a:t>5</a:t>
            </a:fld>
            <a:endParaRPr lang="nl-NL"/>
          </a:p>
        </p:txBody>
      </p:sp>
    </p:spTree>
    <p:extLst>
      <p:ext uri="{BB962C8B-B14F-4D97-AF65-F5344CB8AC3E}">
        <p14:creationId xmlns:p14="http://schemas.microsoft.com/office/powerpoint/2010/main" val="12684734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jdlijn">
    <p:spTree>
      <p:nvGrpSpPr>
        <p:cNvPr id="1" name=""/>
        <p:cNvGrpSpPr/>
        <p:nvPr/>
      </p:nvGrpSpPr>
      <p:grpSpPr>
        <a:xfrm>
          <a:off x="0" y="0"/>
          <a:ext cx="0" cy="0"/>
          <a:chOff x="0" y="0"/>
          <a:chExt cx="0" cy="0"/>
        </a:xfrm>
      </p:grpSpPr>
      <p:sp>
        <p:nvSpPr>
          <p:cNvPr id="6" name="Rechthoek 5">
            <a:extLst>
              <a:ext uri="{FF2B5EF4-FFF2-40B4-BE49-F238E27FC236}">
                <a16:creationId xmlns:a16="http://schemas.microsoft.com/office/drawing/2014/main" id="{7C4281E8-B344-3533-135B-5F4B45A90528}"/>
              </a:ext>
            </a:extLst>
          </p:cNvPr>
          <p:cNvSpPr/>
          <p:nvPr userDrawn="1"/>
        </p:nvSpPr>
        <p:spPr>
          <a:xfrm>
            <a:off x="0" y="0"/>
            <a:ext cx="12192000" cy="6858000"/>
          </a:xfrm>
          <a:prstGeom prst="rect">
            <a:avLst/>
          </a:prstGeom>
          <a:solidFill>
            <a:srgbClr val="B8933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a:extLst>
              <a:ext uri="{FF2B5EF4-FFF2-40B4-BE49-F238E27FC236}">
                <a16:creationId xmlns:a16="http://schemas.microsoft.com/office/drawing/2014/main" id="{6726C916-E4A2-A5EB-EF64-53F74E58DC43}"/>
              </a:ext>
            </a:extLst>
          </p:cNvPr>
          <p:cNvSpPr/>
          <p:nvPr userDrawn="1"/>
        </p:nvSpPr>
        <p:spPr>
          <a:xfrm>
            <a:off x="0" y="0"/>
            <a:ext cx="3048000" cy="6857999"/>
          </a:xfrm>
          <a:prstGeom prst="rect">
            <a:avLst/>
          </a:prstGeom>
          <a:solidFill>
            <a:srgbClr val="BDA25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1"/>
          <p:cNvSpPr>
            <a:spLocks noGrp="1"/>
          </p:cNvSpPr>
          <p:nvPr>
            <p:ph type="title" hasCustomPrompt="1"/>
          </p:nvPr>
        </p:nvSpPr>
        <p:spPr>
          <a:xfrm>
            <a:off x="412633" y="669891"/>
            <a:ext cx="2417380" cy="2588165"/>
          </a:xfrm>
        </p:spPr>
        <p:txBody>
          <a:bodyPr anchor="b"/>
          <a:lstStyle>
            <a:lvl1pPr algn="r">
              <a:defRPr>
                <a:solidFill>
                  <a:schemeClr val="bg1"/>
                </a:solidFill>
              </a:defRPr>
            </a:lvl1pPr>
          </a:lstStyle>
          <a:p>
            <a:r>
              <a:rPr lang="en-US" dirty="0" err="1"/>
              <a:t>Tijdlijn</a:t>
            </a:r>
            <a:endParaRPr lang="en-US" dirty="0"/>
          </a:p>
        </p:txBody>
      </p:sp>
      <p:sp>
        <p:nvSpPr>
          <p:cNvPr id="3" name="Date Placeholder 2"/>
          <p:cNvSpPr>
            <a:spLocks noGrp="1"/>
          </p:cNvSpPr>
          <p:nvPr>
            <p:ph type="dt" sz="half" idx="10"/>
          </p:nvPr>
        </p:nvSpPr>
        <p:spPr/>
        <p:txBody>
          <a:bodyPr/>
          <a:lstStyle>
            <a:lvl1pPr>
              <a:defRPr>
                <a:solidFill>
                  <a:srgbClr val="E9EBF5"/>
                </a:solidFill>
              </a:defRPr>
            </a:lvl1pPr>
          </a:lstStyle>
          <a:p>
            <a:fld id="{3EAEF099-72A4-41E0-9C45-31C2FB8E9D7A}" type="datetime1">
              <a:rPr lang="nl-NL" smtClean="0"/>
              <a:pPr/>
              <a:t>26-11-2024</a:t>
            </a:fld>
            <a:endParaRPr lang="de-DE" dirty="0"/>
          </a:p>
        </p:txBody>
      </p:sp>
      <p:sp>
        <p:nvSpPr>
          <p:cNvPr id="4" name="Footer Placeholder 3"/>
          <p:cNvSpPr>
            <a:spLocks noGrp="1"/>
          </p:cNvSpPr>
          <p:nvPr>
            <p:ph type="ftr" sz="quarter" idx="11"/>
          </p:nvPr>
        </p:nvSpPr>
        <p:spPr/>
        <p:txBody>
          <a:bodyPr/>
          <a:lstStyle>
            <a:lvl1pPr>
              <a:defRPr>
                <a:solidFill>
                  <a:srgbClr val="E9EBF5"/>
                </a:solidFill>
              </a:defRPr>
            </a:lvl1pPr>
          </a:lstStyle>
          <a:p>
            <a:r>
              <a:rPr lang="nl-NL"/>
              <a:t>Overleg en datum</a:t>
            </a:r>
            <a:endParaRPr lang="de-DE"/>
          </a:p>
        </p:txBody>
      </p:sp>
      <p:sp>
        <p:nvSpPr>
          <p:cNvPr id="5" name="Slide Number Placeholder 4"/>
          <p:cNvSpPr>
            <a:spLocks noGrp="1"/>
          </p:cNvSpPr>
          <p:nvPr>
            <p:ph type="sldNum" sz="quarter" idx="12"/>
          </p:nvPr>
        </p:nvSpPr>
        <p:spPr/>
        <p:txBody>
          <a:bodyPr/>
          <a:lstStyle>
            <a:lvl1pPr>
              <a:defRPr>
                <a:solidFill>
                  <a:srgbClr val="E9EBF5"/>
                </a:solidFill>
              </a:defRPr>
            </a:lvl1pPr>
          </a:lstStyle>
          <a:p>
            <a:fld id="{4CD814C8-F66B-4915-9FEC-D62A1DED085F}" type="slidenum">
              <a:rPr lang="de-DE" smtClean="0"/>
              <a:pPr/>
              <a:t>‹nr.›</a:t>
            </a:fld>
            <a:endParaRPr lang="de-DE"/>
          </a:p>
        </p:txBody>
      </p:sp>
      <p:cxnSp>
        <p:nvCxnSpPr>
          <p:cNvPr id="7" name="Rechte verbindingslijn 6">
            <a:extLst>
              <a:ext uri="{FF2B5EF4-FFF2-40B4-BE49-F238E27FC236}">
                <a16:creationId xmlns:a16="http://schemas.microsoft.com/office/drawing/2014/main" id="{1F90E4B0-6B47-7427-C9EB-14CBCD533D61}"/>
              </a:ext>
            </a:extLst>
          </p:cNvPr>
          <p:cNvCxnSpPr>
            <a:cxnSpLocks/>
          </p:cNvCxnSpPr>
          <p:nvPr userDrawn="1"/>
        </p:nvCxnSpPr>
        <p:spPr>
          <a:xfrm>
            <a:off x="838200" y="6253283"/>
            <a:ext cx="10515599" cy="0"/>
          </a:xfrm>
          <a:prstGeom prst="line">
            <a:avLst/>
          </a:prstGeom>
          <a:ln w="9525">
            <a:solidFill>
              <a:srgbClr val="EAD3B0"/>
            </a:solidFill>
          </a:ln>
        </p:spPr>
        <p:style>
          <a:lnRef idx="1">
            <a:schemeClr val="accent1"/>
          </a:lnRef>
          <a:fillRef idx="0">
            <a:schemeClr val="accent1"/>
          </a:fillRef>
          <a:effectRef idx="0">
            <a:schemeClr val="accent1"/>
          </a:effectRef>
          <a:fontRef idx="minor">
            <a:schemeClr val="tx1"/>
          </a:fontRef>
        </p:style>
      </p:cxnSp>
      <p:pic>
        <p:nvPicPr>
          <p:cNvPr id="32" name="Afbeelding 31" descr="Afbeelding met kaart, Aarde, Wereld, tekst&#10;&#10;Automatisch gegenereerde beschrijving">
            <a:extLst>
              <a:ext uri="{FF2B5EF4-FFF2-40B4-BE49-F238E27FC236}">
                <a16:creationId xmlns:a16="http://schemas.microsoft.com/office/drawing/2014/main" id="{EC3E17FB-26FB-74F7-5246-0EE2EDD26A3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568046" y="6321755"/>
            <a:ext cx="421090" cy="430553"/>
          </a:xfrm>
          <a:prstGeom prst="rect">
            <a:avLst/>
          </a:prstGeom>
        </p:spPr>
      </p:pic>
      <p:sp>
        <p:nvSpPr>
          <p:cNvPr id="44" name="Text Placeholder 3">
            <a:extLst>
              <a:ext uri="{FF2B5EF4-FFF2-40B4-BE49-F238E27FC236}">
                <a16:creationId xmlns:a16="http://schemas.microsoft.com/office/drawing/2014/main" id="{EBB97CF0-7062-4E8F-646D-C68078CF1C98}"/>
              </a:ext>
            </a:extLst>
          </p:cNvPr>
          <p:cNvSpPr>
            <a:spLocks noGrp="1"/>
          </p:cNvSpPr>
          <p:nvPr>
            <p:ph type="body" sz="half" idx="2" hasCustomPrompt="1"/>
          </p:nvPr>
        </p:nvSpPr>
        <p:spPr>
          <a:xfrm rot="17676854">
            <a:off x="1973422" y="4254023"/>
            <a:ext cx="2596229" cy="408691"/>
          </a:xfrm>
        </p:spPr>
        <p:txBody>
          <a:bodyPr>
            <a:normAutofit/>
          </a:bodyPr>
          <a:lstStyle>
            <a:lvl1pPr marL="0" indent="0" algn="r">
              <a:lnSpc>
                <a:spcPts val="140"/>
              </a:lnSpc>
              <a:buNone/>
              <a:defRPr sz="1200">
                <a:solidFill>
                  <a:schemeClr val="bg1"/>
                </a:solidFill>
                <a:latin typeface="Aptos Serif" panose="02020604070405020304" pitchFamily="18" charset="0"/>
                <a:cs typeface="Aptos Serif" panose="02020604070405020304" pitchFamily="18"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err="1"/>
              <a:t>Maand</a:t>
            </a:r>
            <a:endParaRPr lang="en-US" dirty="0"/>
          </a:p>
          <a:p>
            <a:pPr lvl="0"/>
            <a:r>
              <a:rPr lang="en-US" dirty="0" err="1"/>
              <a:t>Onderwerp</a:t>
            </a:r>
            <a:endParaRPr lang="en-US" dirty="0"/>
          </a:p>
        </p:txBody>
      </p:sp>
      <p:sp>
        <p:nvSpPr>
          <p:cNvPr id="45" name="Text Placeholder 3">
            <a:extLst>
              <a:ext uri="{FF2B5EF4-FFF2-40B4-BE49-F238E27FC236}">
                <a16:creationId xmlns:a16="http://schemas.microsoft.com/office/drawing/2014/main" id="{63A1B8D6-C6D4-2EC4-4CDB-8429E18B09BF}"/>
              </a:ext>
            </a:extLst>
          </p:cNvPr>
          <p:cNvSpPr>
            <a:spLocks noGrp="1"/>
          </p:cNvSpPr>
          <p:nvPr>
            <p:ph type="body" sz="half" idx="13" hasCustomPrompt="1"/>
          </p:nvPr>
        </p:nvSpPr>
        <p:spPr>
          <a:xfrm rot="17676854">
            <a:off x="2458782" y="4231579"/>
            <a:ext cx="2596229" cy="440380"/>
          </a:xfrm>
        </p:spPr>
        <p:txBody>
          <a:bodyPr>
            <a:normAutofit/>
          </a:bodyPr>
          <a:lstStyle>
            <a:lvl1pPr marL="0" indent="0" algn="r">
              <a:lnSpc>
                <a:spcPts val="140"/>
              </a:lnSpc>
              <a:buNone/>
              <a:defRPr sz="1200">
                <a:solidFill>
                  <a:schemeClr val="bg1"/>
                </a:solidFill>
                <a:latin typeface="Aptos Serif" panose="02020604070405020304" pitchFamily="18" charset="0"/>
                <a:cs typeface="Aptos Serif" panose="02020604070405020304" pitchFamily="18"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err="1"/>
              <a:t>Maand</a:t>
            </a:r>
            <a:endParaRPr lang="en-US" dirty="0"/>
          </a:p>
          <a:p>
            <a:pPr lvl="0"/>
            <a:r>
              <a:rPr lang="en-US" dirty="0" err="1"/>
              <a:t>Onderwerp</a:t>
            </a:r>
            <a:endParaRPr lang="en-US" dirty="0"/>
          </a:p>
        </p:txBody>
      </p:sp>
      <p:sp>
        <p:nvSpPr>
          <p:cNvPr id="46" name="Text Placeholder 3">
            <a:extLst>
              <a:ext uri="{FF2B5EF4-FFF2-40B4-BE49-F238E27FC236}">
                <a16:creationId xmlns:a16="http://schemas.microsoft.com/office/drawing/2014/main" id="{D68AC85A-17C4-503E-9D7A-F38ACD69305A}"/>
              </a:ext>
            </a:extLst>
          </p:cNvPr>
          <p:cNvSpPr>
            <a:spLocks noGrp="1"/>
          </p:cNvSpPr>
          <p:nvPr>
            <p:ph type="body" sz="half" idx="14" hasCustomPrompt="1"/>
          </p:nvPr>
        </p:nvSpPr>
        <p:spPr>
          <a:xfrm rot="17676854">
            <a:off x="2972951" y="4254023"/>
            <a:ext cx="2596229" cy="408691"/>
          </a:xfrm>
        </p:spPr>
        <p:txBody>
          <a:bodyPr>
            <a:normAutofit/>
          </a:bodyPr>
          <a:lstStyle>
            <a:lvl1pPr marL="0" indent="0" algn="r">
              <a:lnSpc>
                <a:spcPts val="140"/>
              </a:lnSpc>
              <a:buNone/>
              <a:defRPr sz="1200">
                <a:solidFill>
                  <a:schemeClr val="bg1"/>
                </a:solidFill>
                <a:latin typeface="Aptos Serif" panose="02020604070405020304" pitchFamily="18" charset="0"/>
                <a:cs typeface="Aptos Serif" panose="02020604070405020304" pitchFamily="18"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err="1"/>
              <a:t>Maand</a:t>
            </a:r>
            <a:endParaRPr lang="en-US" dirty="0"/>
          </a:p>
          <a:p>
            <a:pPr lvl="0"/>
            <a:r>
              <a:rPr lang="en-US" dirty="0" err="1"/>
              <a:t>Onderwerp</a:t>
            </a:r>
            <a:endParaRPr lang="en-US" dirty="0"/>
          </a:p>
        </p:txBody>
      </p:sp>
    </p:spTree>
    <p:extLst>
      <p:ext uri="{BB962C8B-B14F-4D97-AF65-F5344CB8AC3E}">
        <p14:creationId xmlns:p14="http://schemas.microsoft.com/office/powerpoint/2010/main" val="948277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Klik om stijl te bewerken</a:t>
            </a:r>
            <a:endParaRPr lang="en-US" dirty="0"/>
          </a:p>
        </p:txBody>
      </p:sp>
      <p:sp>
        <p:nvSpPr>
          <p:cNvPr id="3" name="Content Placeholder 2"/>
          <p:cNvSpPr>
            <a:spLocks noGrp="1"/>
          </p:cNvSpPr>
          <p:nvPr>
            <p:ph idx="1"/>
          </p:nvPr>
        </p:nvSpPr>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Date Placeholder 3"/>
          <p:cNvSpPr>
            <a:spLocks noGrp="1"/>
          </p:cNvSpPr>
          <p:nvPr>
            <p:ph type="dt" sz="half" idx="10"/>
          </p:nvPr>
        </p:nvSpPr>
        <p:spPr/>
        <p:txBody>
          <a:bodyPr/>
          <a:lstStyle/>
          <a:p>
            <a:fld id="{A7BC98F0-DA10-4CD5-BF25-A1AD9FD646CC}" type="datetime1">
              <a:rPr lang="nl-NL" smtClean="0"/>
              <a:t>26-11-2024</a:t>
            </a:fld>
            <a:endParaRPr lang="de-DE"/>
          </a:p>
        </p:txBody>
      </p:sp>
      <p:sp>
        <p:nvSpPr>
          <p:cNvPr id="5" name="Footer Placeholder 4"/>
          <p:cNvSpPr>
            <a:spLocks noGrp="1"/>
          </p:cNvSpPr>
          <p:nvPr>
            <p:ph type="ftr" sz="quarter" idx="11"/>
          </p:nvPr>
        </p:nvSpPr>
        <p:spPr/>
        <p:txBody>
          <a:bodyPr/>
          <a:lstStyle/>
          <a:p>
            <a:r>
              <a:rPr lang="nl-NL"/>
              <a:t>Overleg en datum</a:t>
            </a:r>
            <a:endParaRPr lang="de-DE"/>
          </a:p>
        </p:txBody>
      </p:sp>
      <p:sp>
        <p:nvSpPr>
          <p:cNvPr id="6" name="Slide Number Placeholder 5"/>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24550288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hthoek 7">
            <a:extLst>
              <a:ext uri="{FF2B5EF4-FFF2-40B4-BE49-F238E27FC236}">
                <a16:creationId xmlns:a16="http://schemas.microsoft.com/office/drawing/2014/main" id="{E277754E-598D-16F0-157B-B82E9C20F5AE}"/>
              </a:ext>
            </a:extLst>
          </p:cNvPr>
          <p:cNvSpPr/>
          <p:nvPr userDrawn="1"/>
        </p:nvSpPr>
        <p:spPr>
          <a:xfrm>
            <a:off x="0" y="0"/>
            <a:ext cx="12192000" cy="6264442"/>
          </a:xfrm>
          <a:prstGeom prst="rect">
            <a:avLst/>
          </a:prstGeom>
          <a:solidFill>
            <a:srgbClr val="EAD3B0">
              <a:alpha val="1017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b">
            <a:normAutofit/>
          </a:bodyPr>
          <a:lstStyle/>
          <a:p>
            <a:r>
              <a:rPr lang="nl-NL" dirty="0"/>
              <a:t>Klik om stijl te bewerken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Date Placeholder 3"/>
          <p:cNvSpPr>
            <a:spLocks noGrp="1"/>
          </p:cNvSpPr>
          <p:nvPr>
            <p:ph type="dt" sz="half" idx="2"/>
          </p:nvPr>
        </p:nvSpPr>
        <p:spPr>
          <a:xfrm>
            <a:off x="838200" y="6356350"/>
            <a:ext cx="1006503" cy="365125"/>
          </a:xfrm>
          <a:prstGeom prst="rect">
            <a:avLst/>
          </a:prstGeom>
        </p:spPr>
        <p:txBody>
          <a:bodyPr vert="horz" lIns="91440" tIns="45720" rIns="91440" bIns="45720" rtlCol="0" anchor="ctr"/>
          <a:lstStyle>
            <a:lvl1pPr algn="l">
              <a:defRPr sz="1100" b="0" i="0" spc="100" baseline="0">
                <a:solidFill>
                  <a:srgbClr val="856C22"/>
                </a:solidFill>
                <a:latin typeface="Aptos Light" panose="020B0004020202020204" pitchFamily="34" charset="0"/>
              </a:defRPr>
            </a:lvl1pPr>
          </a:lstStyle>
          <a:p>
            <a:fld id="{05997063-8CF0-4A55-BB11-75264EC4A2E8}" type="datetime1">
              <a:rPr lang="nl-NL" smtClean="0"/>
              <a:pPr/>
              <a:t>26-11-2024</a:t>
            </a:fld>
            <a:endParaRPr lang="de-DE" dirty="0"/>
          </a:p>
        </p:txBody>
      </p:sp>
      <p:sp>
        <p:nvSpPr>
          <p:cNvPr id="5" name="Footer Placeholder 4"/>
          <p:cNvSpPr>
            <a:spLocks noGrp="1"/>
          </p:cNvSpPr>
          <p:nvPr>
            <p:ph type="ftr" sz="quarter" idx="3"/>
          </p:nvPr>
        </p:nvSpPr>
        <p:spPr>
          <a:xfrm>
            <a:off x="1916265" y="6356350"/>
            <a:ext cx="8791840" cy="365125"/>
          </a:xfrm>
          <a:prstGeom prst="rect">
            <a:avLst/>
          </a:prstGeom>
        </p:spPr>
        <p:txBody>
          <a:bodyPr vert="horz" lIns="91440" tIns="45720" rIns="91440" bIns="45720" rtlCol="0" anchor="ctr"/>
          <a:lstStyle>
            <a:lvl1pPr algn="l">
              <a:defRPr sz="1100" b="0" i="0" spc="100" baseline="0">
                <a:solidFill>
                  <a:srgbClr val="856C22"/>
                </a:solidFill>
                <a:latin typeface="Aptos Light" panose="020B0004020202020204" pitchFamily="34" charset="0"/>
              </a:defRPr>
            </a:lvl1pPr>
          </a:lstStyle>
          <a:p>
            <a:r>
              <a:rPr lang="nl-NL" dirty="0"/>
              <a:t>Overleg en datum</a:t>
            </a:r>
            <a:endParaRPr lang="de-DE" dirty="0"/>
          </a:p>
        </p:txBody>
      </p:sp>
      <p:sp>
        <p:nvSpPr>
          <p:cNvPr id="6" name="Slide Number Placeholder 5"/>
          <p:cNvSpPr>
            <a:spLocks noGrp="1"/>
          </p:cNvSpPr>
          <p:nvPr>
            <p:ph type="sldNum" sz="quarter" idx="4"/>
          </p:nvPr>
        </p:nvSpPr>
        <p:spPr>
          <a:xfrm>
            <a:off x="10781968" y="6356350"/>
            <a:ext cx="571831" cy="365125"/>
          </a:xfrm>
          <a:prstGeom prst="rect">
            <a:avLst/>
          </a:prstGeom>
        </p:spPr>
        <p:txBody>
          <a:bodyPr vert="horz" lIns="91440" tIns="45720" rIns="91440" bIns="45720" rtlCol="0" anchor="ctr"/>
          <a:lstStyle>
            <a:lvl1pPr algn="r">
              <a:defRPr sz="1100" b="0" i="0">
                <a:solidFill>
                  <a:srgbClr val="856C22"/>
                </a:solidFill>
                <a:latin typeface="Aptos" panose="020B0004020202020204" pitchFamily="34" charset="0"/>
              </a:defRPr>
            </a:lvl1pPr>
          </a:lstStyle>
          <a:p>
            <a:fld id="{4CD814C8-F66B-4915-9FEC-D62A1DED085F}" type="slidenum">
              <a:rPr lang="de-DE" smtClean="0"/>
              <a:pPr/>
              <a:t>‹nr.›</a:t>
            </a:fld>
            <a:endParaRPr lang="de-DE" dirty="0"/>
          </a:p>
        </p:txBody>
      </p:sp>
      <p:cxnSp>
        <p:nvCxnSpPr>
          <p:cNvPr id="11" name="Rechte verbindingslijn 10">
            <a:extLst>
              <a:ext uri="{FF2B5EF4-FFF2-40B4-BE49-F238E27FC236}">
                <a16:creationId xmlns:a16="http://schemas.microsoft.com/office/drawing/2014/main" id="{2A6DEB61-2E9F-7105-5896-4903E2F67D79}"/>
              </a:ext>
            </a:extLst>
          </p:cNvPr>
          <p:cNvCxnSpPr>
            <a:cxnSpLocks/>
          </p:cNvCxnSpPr>
          <p:nvPr userDrawn="1"/>
        </p:nvCxnSpPr>
        <p:spPr>
          <a:xfrm>
            <a:off x="838200" y="6264442"/>
            <a:ext cx="10515599" cy="0"/>
          </a:xfrm>
          <a:prstGeom prst="line">
            <a:avLst/>
          </a:prstGeom>
          <a:ln w="9525">
            <a:solidFill>
              <a:srgbClr val="C72168"/>
            </a:solidFill>
          </a:ln>
        </p:spPr>
        <p:style>
          <a:lnRef idx="1">
            <a:schemeClr val="accent1"/>
          </a:lnRef>
          <a:fillRef idx="0">
            <a:schemeClr val="accent1"/>
          </a:fillRef>
          <a:effectRef idx="0">
            <a:schemeClr val="accent1"/>
          </a:effectRef>
          <a:fontRef idx="minor">
            <a:schemeClr val="tx1"/>
          </a:fontRef>
        </p:style>
      </p:cxnSp>
      <p:pic>
        <p:nvPicPr>
          <p:cNvPr id="19" name="Afbeelding 18" descr="Afbeelding met Wereld, Aarde, cirkel, kaart&#10;&#10;Automatisch gegenereerde beschrijving">
            <a:extLst>
              <a:ext uri="{FF2B5EF4-FFF2-40B4-BE49-F238E27FC236}">
                <a16:creationId xmlns:a16="http://schemas.microsoft.com/office/drawing/2014/main" id="{669F4E4F-C292-AEB3-2483-B8CE5B5F794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1576386" y="6326020"/>
            <a:ext cx="412750" cy="422025"/>
          </a:xfrm>
          <a:prstGeom prst="rect">
            <a:avLst/>
          </a:prstGeom>
        </p:spPr>
      </p:pic>
    </p:spTree>
    <p:extLst>
      <p:ext uri="{BB962C8B-B14F-4D97-AF65-F5344CB8AC3E}">
        <p14:creationId xmlns:p14="http://schemas.microsoft.com/office/powerpoint/2010/main" val="3669677255"/>
      </p:ext>
    </p:extLst>
  </p:cSld>
  <p:clrMap bg1="lt1" tx1="dk1" bg2="lt2" tx2="dk2" accent1="accent1" accent2="accent2" accent3="accent3" accent4="accent4" accent5="accent5" accent6="accent6" hlink="hlink" folHlink="folHlink"/>
  <p:sldLayoutIdLst>
    <p:sldLayoutId id="2147483707" r:id="rId1"/>
    <p:sldLayoutId id="2147483681" r:id="rId2"/>
  </p:sldLayoutIdLst>
  <p:hf hdr="0" ftr="0" dt="0"/>
  <p:txStyles>
    <p:titleStyle>
      <a:lvl1pPr algn="l" defTabSz="914400" rtl="0" eaLnBrk="1" latinLnBrk="0" hangingPunct="1">
        <a:lnSpc>
          <a:spcPct val="90000"/>
        </a:lnSpc>
        <a:spcBef>
          <a:spcPct val="0"/>
        </a:spcBef>
        <a:buNone/>
        <a:defRPr sz="3200" b="1" i="0" kern="1200">
          <a:solidFill>
            <a:srgbClr val="B89230"/>
          </a:solidFill>
          <a:latin typeface="Aptos Serif" panose="02020604070405020304" pitchFamily="18" charset="0"/>
          <a:ea typeface="+mj-ea"/>
          <a:cs typeface="Aptos Serif" panose="0202060407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b="0" i="0" kern="1200">
          <a:solidFill>
            <a:srgbClr val="856C22"/>
          </a:solidFill>
          <a:latin typeface="Aptos Light" panose="020B00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b="0" i="0" kern="1200">
          <a:solidFill>
            <a:srgbClr val="856C22"/>
          </a:solidFill>
          <a:latin typeface="Aptos Light" panose="020B00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b="0" i="0" kern="1200">
          <a:solidFill>
            <a:srgbClr val="856C22"/>
          </a:solidFill>
          <a:latin typeface="Aptos Light" panose="020B00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b="0" i="0" kern="1200">
          <a:solidFill>
            <a:srgbClr val="856C22"/>
          </a:solidFill>
          <a:latin typeface="Aptos Light" panose="020B00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b="0" i="0" kern="1200">
          <a:solidFill>
            <a:srgbClr val="856C22"/>
          </a:solidFill>
          <a:latin typeface="Aptos Light" panose="020B00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C7A091-2120-31DC-AB97-12F8D533067E}"/>
              </a:ext>
            </a:extLst>
          </p:cNvPr>
          <p:cNvSpPr>
            <a:spLocks noGrp="1"/>
          </p:cNvSpPr>
          <p:nvPr>
            <p:ph type="title"/>
          </p:nvPr>
        </p:nvSpPr>
        <p:spPr/>
        <p:txBody>
          <a:bodyPr/>
          <a:lstStyle/>
          <a:p>
            <a:r>
              <a:rPr lang="nl-NL" dirty="0">
                <a:effectLst/>
              </a:rPr>
              <a:t>Waarom een Agenda voor het Waddengebied? </a:t>
            </a:r>
            <a:endParaRPr lang="nl-NL" dirty="0"/>
          </a:p>
        </p:txBody>
      </p:sp>
      <p:sp>
        <p:nvSpPr>
          <p:cNvPr id="3" name="Tijdelijke aanduiding voor inhoud 2">
            <a:extLst>
              <a:ext uri="{FF2B5EF4-FFF2-40B4-BE49-F238E27FC236}">
                <a16:creationId xmlns:a16="http://schemas.microsoft.com/office/drawing/2014/main" id="{5448342F-ADE5-C73C-CDD4-5852031B10D2}"/>
              </a:ext>
            </a:extLst>
          </p:cNvPr>
          <p:cNvSpPr>
            <a:spLocks noGrp="1"/>
          </p:cNvSpPr>
          <p:nvPr>
            <p:ph idx="1"/>
          </p:nvPr>
        </p:nvSpPr>
        <p:spPr/>
        <p:txBody>
          <a:bodyPr/>
          <a:lstStyle/>
          <a:p>
            <a:pPr marL="0" indent="0">
              <a:buNone/>
            </a:pPr>
            <a:r>
              <a:rPr lang="nl-NL" dirty="0">
                <a:effectLst/>
              </a:rPr>
              <a:t>De gezamenlijke ambities voor de Waddenzee komen nog niet overeen met de huidige toestand van de Waddenzee en het Waddengebied. Het verschil tussen huidige toestand en ambities vormt de opgave. Met de agenda wordt de verbinding gelegd tussen de verschillende opgaven in het gebied.</a:t>
            </a:r>
          </a:p>
        </p:txBody>
      </p:sp>
      <p:sp>
        <p:nvSpPr>
          <p:cNvPr id="4" name="Tijdelijke aanduiding voor dianummer 3">
            <a:extLst>
              <a:ext uri="{FF2B5EF4-FFF2-40B4-BE49-F238E27FC236}">
                <a16:creationId xmlns:a16="http://schemas.microsoft.com/office/drawing/2014/main" id="{574BCA32-B279-3A92-ECF9-C0BC6DBC1FF7}"/>
              </a:ext>
            </a:extLst>
          </p:cNvPr>
          <p:cNvSpPr>
            <a:spLocks noGrp="1"/>
          </p:cNvSpPr>
          <p:nvPr>
            <p:ph type="sldNum" sz="quarter" idx="12"/>
          </p:nvPr>
        </p:nvSpPr>
        <p:spPr/>
        <p:txBody>
          <a:bodyPr/>
          <a:lstStyle/>
          <a:p>
            <a:fld id="{4CD814C8-F66B-4915-9FEC-D62A1DED085F}" type="slidenum">
              <a:rPr lang="de-DE" smtClean="0"/>
              <a:t>1</a:t>
            </a:fld>
            <a:endParaRPr lang="de-DE"/>
          </a:p>
        </p:txBody>
      </p:sp>
    </p:spTree>
    <p:extLst>
      <p:ext uri="{BB962C8B-B14F-4D97-AF65-F5344CB8AC3E}">
        <p14:creationId xmlns:p14="http://schemas.microsoft.com/office/powerpoint/2010/main" val="2322516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EAB01A-2249-1A66-B616-068B85ACC903}"/>
              </a:ext>
            </a:extLst>
          </p:cNvPr>
          <p:cNvSpPr>
            <a:spLocks noGrp="1"/>
          </p:cNvSpPr>
          <p:nvPr>
            <p:ph type="title"/>
          </p:nvPr>
        </p:nvSpPr>
        <p:spPr>
          <a:xfrm>
            <a:off x="-166021" y="669891"/>
            <a:ext cx="2996034" cy="2588165"/>
          </a:xfrm>
        </p:spPr>
        <p:txBody>
          <a:bodyPr/>
          <a:lstStyle/>
          <a:p>
            <a:r>
              <a:rPr lang="nl-NL" dirty="0">
                <a:effectLst/>
              </a:rPr>
              <a:t>Geschiedenis agenda voor het </a:t>
            </a:r>
            <a:r>
              <a:rPr lang="nl-NL" dirty="0" err="1">
                <a:effectLst/>
              </a:rPr>
              <a:t>Wadden-gebied</a:t>
            </a:r>
            <a:r>
              <a:rPr lang="nl-NL" dirty="0">
                <a:effectLst/>
              </a:rPr>
              <a:t> </a:t>
            </a:r>
            <a:endParaRPr lang="nl-NL" dirty="0"/>
          </a:p>
        </p:txBody>
      </p:sp>
      <p:sp>
        <p:nvSpPr>
          <p:cNvPr id="3" name="Tijdelijke aanduiding voor dianummer 2">
            <a:extLst>
              <a:ext uri="{FF2B5EF4-FFF2-40B4-BE49-F238E27FC236}">
                <a16:creationId xmlns:a16="http://schemas.microsoft.com/office/drawing/2014/main" id="{6FD8AC66-F583-BC38-5138-207433A79D06}"/>
              </a:ext>
            </a:extLst>
          </p:cNvPr>
          <p:cNvSpPr>
            <a:spLocks noGrp="1"/>
          </p:cNvSpPr>
          <p:nvPr>
            <p:ph type="sldNum" sz="quarter" idx="12"/>
          </p:nvPr>
        </p:nvSpPr>
        <p:spPr/>
        <p:txBody>
          <a:bodyPr/>
          <a:lstStyle/>
          <a:p>
            <a:fld id="{4CD814C8-F66B-4915-9FEC-D62A1DED085F}" type="slidenum">
              <a:rPr lang="de-DE" smtClean="0"/>
              <a:pPr/>
              <a:t>2</a:t>
            </a:fld>
            <a:endParaRPr lang="de-DE"/>
          </a:p>
        </p:txBody>
      </p:sp>
      <p:sp>
        <p:nvSpPr>
          <p:cNvPr id="14" name="Title 1">
            <a:extLst>
              <a:ext uri="{FF2B5EF4-FFF2-40B4-BE49-F238E27FC236}">
                <a16:creationId xmlns:a16="http://schemas.microsoft.com/office/drawing/2014/main" id="{179DB3B1-E0B3-7F1E-0B4B-AA093D19C2FF}"/>
              </a:ext>
            </a:extLst>
          </p:cNvPr>
          <p:cNvSpPr txBox="1">
            <a:spLocks/>
          </p:cNvSpPr>
          <p:nvPr/>
        </p:nvSpPr>
        <p:spPr>
          <a:xfrm>
            <a:off x="4006448" y="2698496"/>
            <a:ext cx="571019" cy="291738"/>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3600" b="1" i="0" kern="1200">
                <a:solidFill>
                  <a:schemeClr val="bg1"/>
                </a:solidFill>
                <a:latin typeface="Aptos Serif" panose="02020604070405020304" pitchFamily="18" charset="0"/>
                <a:ea typeface="+mj-ea"/>
                <a:cs typeface="Aptos Serif" panose="02020604070405020304" pitchFamily="18" charset="0"/>
              </a:defRPr>
            </a:lvl1pPr>
          </a:lstStyle>
          <a:p>
            <a:pPr algn="l"/>
            <a:r>
              <a:rPr lang="en-US" sz="1200" dirty="0"/>
              <a:t>2010</a:t>
            </a:r>
          </a:p>
        </p:txBody>
      </p:sp>
      <p:sp>
        <p:nvSpPr>
          <p:cNvPr id="20" name="Tijdelijke aanduiding voor tekst 3">
            <a:extLst>
              <a:ext uri="{FF2B5EF4-FFF2-40B4-BE49-F238E27FC236}">
                <a16:creationId xmlns:a16="http://schemas.microsoft.com/office/drawing/2014/main" id="{B7E58918-08C2-D60C-C1DA-E7CFE49ACCE7}"/>
              </a:ext>
            </a:extLst>
          </p:cNvPr>
          <p:cNvSpPr>
            <a:spLocks noGrp="1"/>
          </p:cNvSpPr>
          <p:nvPr>
            <p:ph type="body" sz="half" idx="2"/>
          </p:nvPr>
        </p:nvSpPr>
        <p:spPr>
          <a:xfrm rot="17676854">
            <a:off x="2672058" y="3939569"/>
            <a:ext cx="2026383" cy="408691"/>
          </a:xfrm>
        </p:spPr>
        <p:txBody>
          <a:bodyPr/>
          <a:lstStyle/>
          <a:p>
            <a:r>
              <a:rPr lang="nl-NL" u="none" strike="noStrike" dirty="0">
                <a:effectLst/>
              </a:rPr>
              <a:t>Waddenzee krijgt</a:t>
            </a:r>
          </a:p>
          <a:p>
            <a:r>
              <a:rPr lang="nl-NL" dirty="0"/>
              <a:t> </a:t>
            </a:r>
            <a:r>
              <a:rPr lang="nl-NL" u="none" strike="noStrike" dirty="0">
                <a:effectLst/>
              </a:rPr>
              <a:t>status Werelderfgoed</a:t>
            </a:r>
            <a:endParaRPr lang="nl-NL" dirty="0"/>
          </a:p>
        </p:txBody>
      </p:sp>
      <p:sp>
        <p:nvSpPr>
          <p:cNvPr id="21" name="Tijdelijke aanduiding voor tekst 4">
            <a:extLst>
              <a:ext uri="{FF2B5EF4-FFF2-40B4-BE49-F238E27FC236}">
                <a16:creationId xmlns:a16="http://schemas.microsoft.com/office/drawing/2014/main" id="{38D6A36E-AFF7-D201-F342-3656B141B232}"/>
              </a:ext>
            </a:extLst>
          </p:cNvPr>
          <p:cNvSpPr>
            <a:spLocks noGrp="1"/>
          </p:cNvSpPr>
          <p:nvPr>
            <p:ph type="body" sz="half" idx="13"/>
          </p:nvPr>
        </p:nvSpPr>
        <p:spPr>
          <a:xfrm rot="17676854">
            <a:off x="5470404" y="4041538"/>
            <a:ext cx="2271042" cy="440380"/>
          </a:xfrm>
        </p:spPr>
        <p:txBody>
          <a:bodyPr/>
          <a:lstStyle/>
          <a:p>
            <a:r>
              <a:rPr lang="nl-NL" u="none" strike="noStrike" dirty="0">
                <a:effectLst/>
              </a:rPr>
              <a:t>Rapport Evaluatie </a:t>
            </a:r>
          </a:p>
          <a:p>
            <a:r>
              <a:rPr lang="nl-NL" u="none" strike="noStrike" dirty="0">
                <a:effectLst/>
              </a:rPr>
              <a:t>Structuurvisie Waddenzee</a:t>
            </a:r>
            <a:endParaRPr lang="nl-NL" dirty="0"/>
          </a:p>
        </p:txBody>
      </p:sp>
      <p:sp>
        <p:nvSpPr>
          <p:cNvPr id="22" name="Tijdelijke aanduiding voor tekst 5">
            <a:extLst>
              <a:ext uri="{FF2B5EF4-FFF2-40B4-BE49-F238E27FC236}">
                <a16:creationId xmlns:a16="http://schemas.microsoft.com/office/drawing/2014/main" id="{F0C775B7-FD0F-DCC2-B56A-E7E6A7901BB0}"/>
              </a:ext>
            </a:extLst>
          </p:cNvPr>
          <p:cNvSpPr>
            <a:spLocks noGrp="1"/>
          </p:cNvSpPr>
          <p:nvPr>
            <p:ph type="body" sz="half" idx="14"/>
          </p:nvPr>
        </p:nvSpPr>
        <p:spPr>
          <a:xfrm rot="17676854">
            <a:off x="6153951" y="4161239"/>
            <a:ext cx="2930545" cy="1057660"/>
          </a:xfrm>
        </p:spPr>
        <p:txBody>
          <a:bodyPr>
            <a:noAutofit/>
          </a:bodyPr>
          <a:lstStyle/>
          <a:p>
            <a:pPr>
              <a:lnSpc>
                <a:spcPct val="100000"/>
              </a:lnSpc>
            </a:pPr>
            <a:r>
              <a:rPr lang="nl-NL" u="none" strike="noStrike" dirty="0">
                <a:effectLst/>
              </a:rPr>
              <a:t>Besluit Rijk en regionale overheden om met organisaties in de regio een gezamenlijke agenda voor het Waddengebied te ontwikkelen</a:t>
            </a:r>
            <a:endParaRPr lang="nl-NL" dirty="0"/>
          </a:p>
        </p:txBody>
      </p:sp>
      <p:sp>
        <p:nvSpPr>
          <p:cNvPr id="23" name="Tijdelijke aanduiding voor tekst 5">
            <a:extLst>
              <a:ext uri="{FF2B5EF4-FFF2-40B4-BE49-F238E27FC236}">
                <a16:creationId xmlns:a16="http://schemas.microsoft.com/office/drawing/2014/main" id="{C7622719-BEC2-9CF5-8F89-C22E19CAA044}"/>
              </a:ext>
            </a:extLst>
          </p:cNvPr>
          <p:cNvSpPr txBox="1">
            <a:spLocks/>
          </p:cNvSpPr>
          <p:nvPr/>
        </p:nvSpPr>
        <p:spPr>
          <a:xfrm rot="17676854">
            <a:off x="7912262" y="3998862"/>
            <a:ext cx="2232133" cy="526025"/>
          </a:xfrm>
          <a:prstGeom prst="rect">
            <a:avLst/>
          </a:prstGeom>
        </p:spPr>
        <p:txBody>
          <a:bodyPr vert="horz" lIns="91440" tIns="45720" rIns="91440" bIns="45720" rtlCol="0">
            <a:noAutofit/>
          </a:bodyPr>
          <a:lstStyle>
            <a:lvl1pPr marL="0" indent="0" algn="r" defTabSz="914400" rtl="0" eaLnBrk="1" latinLnBrk="0" hangingPunct="1">
              <a:lnSpc>
                <a:spcPts val="140"/>
              </a:lnSpc>
              <a:spcBef>
                <a:spcPts val="1000"/>
              </a:spcBef>
              <a:buFont typeface="Arial" panose="020B0604020202020204" pitchFamily="34" charset="0"/>
              <a:buNone/>
              <a:defRPr sz="1200" b="0" i="0" kern="1200">
                <a:solidFill>
                  <a:schemeClr val="bg1"/>
                </a:solidFill>
                <a:latin typeface="Aptos Serif" panose="02020604070405020304" pitchFamily="18" charset="0"/>
                <a:ea typeface="+mn-ea"/>
                <a:cs typeface="Aptos Serif" panose="02020604070405020304" pitchFamily="18" charset="0"/>
              </a:defRPr>
            </a:lvl1pPr>
            <a:lvl2pPr marL="457200" indent="0" algn="l" defTabSz="914400" rtl="0" eaLnBrk="1" latinLnBrk="0" hangingPunct="1">
              <a:lnSpc>
                <a:spcPct val="90000"/>
              </a:lnSpc>
              <a:spcBef>
                <a:spcPts val="500"/>
              </a:spcBef>
              <a:buFont typeface="Arial" panose="020B0604020202020204" pitchFamily="34" charset="0"/>
              <a:buNone/>
              <a:defRPr sz="1400" b="0" i="0" kern="1200">
                <a:solidFill>
                  <a:srgbClr val="856C22"/>
                </a:solidFill>
                <a:latin typeface="Aptos Light" panose="020B0004020202020204" pitchFamily="34"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b="0" i="0" kern="1200">
                <a:solidFill>
                  <a:srgbClr val="856C22"/>
                </a:solidFill>
                <a:latin typeface="Aptos Light" panose="020B0004020202020204" pitchFamily="34" charset="0"/>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b="0" i="0" kern="1200">
                <a:solidFill>
                  <a:srgbClr val="856C22"/>
                </a:solidFill>
                <a:latin typeface="Aptos Light" panose="020B0004020202020204" pitchFamily="34" charset="0"/>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b="0" i="0" kern="1200">
                <a:solidFill>
                  <a:srgbClr val="856C22"/>
                </a:solidFill>
                <a:latin typeface="Aptos Light" panose="020B0004020202020204" pitchFamily="34" charset="0"/>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nSpc>
                <a:spcPct val="100000"/>
              </a:lnSpc>
            </a:pPr>
            <a:r>
              <a:rPr lang="nl-NL" u="none" strike="noStrike" dirty="0">
                <a:effectLst/>
              </a:rPr>
              <a:t>Agenda voor het </a:t>
            </a:r>
            <a:br>
              <a:rPr lang="nl-NL" u="none" strike="noStrike" dirty="0">
                <a:effectLst/>
              </a:rPr>
            </a:br>
            <a:r>
              <a:rPr lang="nl-NL" u="none" strike="noStrike" dirty="0">
                <a:effectLst/>
              </a:rPr>
              <a:t>Waddengebied vastgesteld</a:t>
            </a:r>
            <a:endParaRPr lang="nl-NL" dirty="0"/>
          </a:p>
        </p:txBody>
      </p:sp>
      <p:sp>
        <p:nvSpPr>
          <p:cNvPr id="24" name="Tijdelijke aanduiding voor tekst 5">
            <a:extLst>
              <a:ext uri="{FF2B5EF4-FFF2-40B4-BE49-F238E27FC236}">
                <a16:creationId xmlns:a16="http://schemas.microsoft.com/office/drawing/2014/main" id="{EAF0C84A-7C3B-F488-6D91-311A69D271A5}"/>
              </a:ext>
            </a:extLst>
          </p:cNvPr>
          <p:cNvSpPr txBox="1">
            <a:spLocks/>
          </p:cNvSpPr>
          <p:nvPr/>
        </p:nvSpPr>
        <p:spPr>
          <a:xfrm rot="17676854">
            <a:off x="9085995" y="4236368"/>
            <a:ext cx="2601582" cy="307893"/>
          </a:xfrm>
          <a:prstGeom prst="rect">
            <a:avLst/>
          </a:prstGeom>
        </p:spPr>
        <p:txBody>
          <a:bodyPr vert="horz" lIns="91440" tIns="45720" rIns="91440" bIns="45720" rtlCol="0">
            <a:noAutofit/>
          </a:bodyPr>
          <a:lstStyle>
            <a:lvl1pPr marL="0" indent="0" algn="r" defTabSz="914400" rtl="0" eaLnBrk="1" latinLnBrk="0" hangingPunct="1">
              <a:lnSpc>
                <a:spcPts val="140"/>
              </a:lnSpc>
              <a:spcBef>
                <a:spcPts val="1000"/>
              </a:spcBef>
              <a:buFont typeface="Arial" panose="020B0604020202020204" pitchFamily="34" charset="0"/>
              <a:buNone/>
              <a:defRPr sz="1200" b="0" i="0" kern="1200">
                <a:solidFill>
                  <a:schemeClr val="bg1"/>
                </a:solidFill>
                <a:latin typeface="Aptos Serif" panose="02020604070405020304" pitchFamily="18" charset="0"/>
                <a:ea typeface="+mn-ea"/>
                <a:cs typeface="Aptos Serif" panose="02020604070405020304" pitchFamily="18" charset="0"/>
              </a:defRPr>
            </a:lvl1pPr>
            <a:lvl2pPr marL="457200" indent="0" algn="l" defTabSz="914400" rtl="0" eaLnBrk="1" latinLnBrk="0" hangingPunct="1">
              <a:lnSpc>
                <a:spcPct val="90000"/>
              </a:lnSpc>
              <a:spcBef>
                <a:spcPts val="500"/>
              </a:spcBef>
              <a:buFont typeface="Arial" panose="020B0604020202020204" pitchFamily="34" charset="0"/>
              <a:buNone/>
              <a:defRPr sz="1400" b="0" i="0" kern="1200">
                <a:solidFill>
                  <a:srgbClr val="856C22"/>
                </a:solidFill>
                <a:latin typeface="Aptos Light" panose="020B0004020202020204" pitchFamily="34"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b="0" i="0" kern="1200">
                <a:solidFill>
                  <a:srgbClr val="856C22"/>
                </a:solidFill>
                <a:latin typeface="Aptos Light" panose="020B0004020202020204" pitchFamily="34" charset="0"/>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b="0" i="0" kern="1200">
                <a:solidFill>
                  <a:srgbClr val="856C22"/>
                </a:solidFill>
                <a:latin typeface="Aptos Light" panose="020B0004020202020204" pitchFamily="34" charset="0"/>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b="0" i="0" kern="1200">
                <a:solidFill>
                  <a:srgbClr val="856C22"/>
                </a:solidFill>
                <a:latin typeface="Aptos Light" panose="020B0004020202020204" pitchFamily="34" charset="0"/>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nSpc>
                <a:spcPct val="100000"/>
              </a:lnSpc>
            </a:pPr>
            <a:r>
              <a:rPr lang="nl-NL" u="none" strike="noStrike" dirty="0">
                <a:effectLst/>
              </a:rPr>
              <a:t>Uitvoeringsprogramma </a:t>
            </a:r>
            <a:br>
              <a:rPr lang="nl-NL" u="none" strike="noStrike" dirty="0">
                <a:effectLst/>
              </a:rPr>
            </a:br>
            <a:r>
              <a:rPr lang="nl-NL" u="none" strike="noStrike" dirty="0">
                <a:effectLst/>
              </a:rPr>
              <a:t>vastgesteld</a:t>
            </a:r>
            <a:endParaRPr lang="nl-NL" dirty="0"/>
          </a:p>
        </p:txBody>
      </p:sp>
      <p:sp>
        <p:nvSpPr>
          <p:cNvPr id="25" name="Tijdelijke aanduiding voor tekst 5">
            <a:extLst>
              <a:ext uri="{FF2B5EF4-FFF2-40B4-BE49-F238E27FC236}">
                <a16:creationId xmlns:a16="http://schemas.microsoft.com/office/drawing/2014/main" id="{FB33BB73-B9CE-594E-1A2D-4B36DA1E3F3A}"/>
              </a:ext>
            </a:extLst>
          </p:cNvPr>
          <p:cNvSpPr txBox="1">
            <a:spLocks/>
          </p:cNvSpPr>
          <p:nvPr/>
        </p:nvSpPr>
        <p:spPr>
          <a:xfrm rot="17676854">
            <a:off x="9759255" y="4188218"/>
            <a:ext cx="2504531" cy="301403"/>
          </a:xfrm>
          <a:prstGeom prst="rect">
            <a:avLst/>
          </a:prstGeom>
        </p:spPr>
        <p:txBody>
          <a:bodyPr vert="horz" lIns="91440" tIns="45720" rIns="91440" bIns="45720" rtlCol="0">
            <a:noAutofit/>
          </a:bodyPr>
          <a:lstStyle>
            <a:lvl1pPr marL="0" indent="0" algn="r" defTabSz="914400" rtl="0" eaLnBrk="1" latinLnBrk="0" hangingPunct="1">
              <a:lnSpc>
                <a:spcPts val="140"/>
              </a:lnSpc>
              <a:spcBef>
                <a:spcPts val="1000"/>
              </a:spcBef>
              <a:buFont typeface="Arial" panose="020B0604020202020204" pitchFamily="34" charset="0"/>
              <a:buNone/>
              <a:defRPr sz="1200" b="0" i="0" kern="1200">
                <a:solidFill>
                  <a:schemeClr val="bg1"/>
                </a:solidFill>
                <a:latin typeface="Aptos Serif" panose="02020604070405020304" pitchFamily="18" charset="0"/>
                <a:ea typeface="+mn-ea"/>
                <a:cs typeface="Aptos Serif" panose="02020604070405020304" pitchFamily="18" charset="0"/>
              </a:defRPr>
            </a:lvl1pPr>
            <a:lvl2pPr marL="457200" indent="0" algn="l" defTabSz="914400" rtl="0" eaLnBrk="1" latinLnBrk="0" hangingPunct="1">
              <a:lnSpc>
                <a:spcPct val="90000"/>
              </a:lnSpc>
              <a:spcBef>
                <a:spcPts val="500"/>
              </a:spcBef>
              <a:buFont typeface="Arial" panose="020B0604020202020204" pitchFamily="34" charset="0"/>
              <a:buNone/>
              <a:defRPr sz="1400" b="0" i="0" kern="1200">
                <a:solidFill>
                  <a:srgbClr val="856C22"/>
                </a:solidFill>
                <a:latin typeface="Aptos Light" panose="020B0004020202020204" pitchFamily="34"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b="0" i="0" kern="1200">
                <a:solidFill>
                  <a:srgbClr val="856C22"/>
                </a:solidFill>
                <a:latin typeface="Aptos Light" panose="020B0004020202020204" pitchFamily="34" charset="0"/>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b="0" i="0" kern="1200">
                <a:solidFill>
                  <a:srgbClr val="856C22"/>
                </a:solidFill>
                <a:latin typeface="Aptos Light" panose="020B0004020202020204" pitchFamily="34" charset="0"/>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b="0" i="0" kern="1200">
                <a:solidFill>
                  <a:srgbClr val="856C22"/>
                </a:solidFill>
                <a:latin typeface="Aptos Light" panose="020B0004020202020204" pitchFamily="34" charset="0"/>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pPr>
              <a:lnSpc>
                <a:spcPct val="100000"/>
              </a:lnSpc>
            </a:pPr>
            <a:r>
              <a:rPr lang="nl-NL" u="none" strike="noStrike" dirty="0">
                <a:effectLst/>
              </a:rPr>
              <a:t>Eerste jaar </a:t>
            </a:r>
            <a:br>
              <a:rPr lang="nl-NL" u="none" strike="noStrike" dirty="0">
                <a:effectLst/>
              </a:rPr>
            </a:br>
            <a:r>
              <a:rPr lang="nl-NL" u="none" strike="noStrike" dirty="0">
                <a:effectLst/>
              </a:rPr>
              <a:t>voortgangsrapportage</a:t>
            </a:r>
            <a:endParaRPr lang="nl-NL" dirty="0"/>
          </a:p>
        </p:txBody>
      </p:sp>
      <p:sp>
        <p:nvSpPr>
          <p:cNvPr id="26" name="Title 1">
            <a:extLst>
              <a:ext uri="{FF2B5EF4-FFF2-40B4-BE49-F238E27FC236}">
                <a16:creationId xmlns:a16="http://schemas.microsoft.com/office/drawing/2014/main" id="{1A4F26E6-02AB-2904-B23E-BB981D56E4E3}"/>
              </a:ext>
            </a:extLst>
          </p:cNvPr>
          <p:cNvSpPr txBox="1">
            <a:spLocks/>
          </p:cNvSpPr>
          <p:nvPr/>
        </p:nvSpPr>
        <p:spPr>
          <a:xfrm>
            <a:off x="3507332" y="2698496"/>
            <a:ext cx="598979" cy="346282"/>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3600" b="1" i="0" kern="1200">
                <a:solidFill>
                  <a:schemeClr val="bg1"/>
                </a:solidFill>
                <a:latin typeface="Aptos Serif" panose="02020604070405020304" pitchFamily="18" charset="0"/>
                <a:ea typeface="+mj-ea"/>
                <a:cs typeface="Aptos Serif" panose="02020604070405020304" pitchFamily="18" charset="0"/>
              </a:defRPr>
            </a:lvl1pPr>
          </a:lstStyle>
          <a:p>
            <a:pPr algn="l"/>
            <a:r>
              <a:rPr lang="en-US" sz="1200" dirty="0"/>
              <a:t>2009</a:t>
            </a:r>
          </a:p>
        </p:txBody>
      </p:sp>
      <p:sp>
        <p:nvSpPr>
          <p:cNvPr id="27" name="Title 1">
            <a:extLst>
              <a:ext uri="{FF2B5EF4-FFF2-40B4-BE49-F238E27FC236}">
                <a16:creationId xmlns:a16="http://schemas.microsoft.com/office/drawing/2014/main" id="{951DC406-812F-7310-98C6-0B9B6B2E432F}"/>
              </a:ext>
            </a:extLst>
          </p:cNvPr>
          <p:cNvSpPr txBox="1">
            <a:spLocks/>
          </p:cNvSpPr>
          <p:nvPr/>
        </p:nvSpPr>
        <p:spPr>
          <a:xfrm>
            <a:off x="4540485" y="2698496"/>
            <a:ext cx="545044" cy="291738"/>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3600" b="1" i="0" kern="1200">
                <a:solidFill>
                  <a:schemeClr val="bg1"/>
                </a:solidFill>
                <a:latin typeface="Aptos Serif" panose="02020604070405020304" pitchFamily="18" charset="0"/>
                <a:ea typeface="+mj-ea"/>
                <a:cs typeface="Aptos Serif" panose="02020604070405020304" pitchFamily="18" charset="0"/>
              </a:defRPr>
            </a:lvl1pPr>
          </a:lstStyle>
          <a:p>
            <a:pPr algn="l"/>
            <a:r>
              <a:rPr lang="en-US" sz="1200" dirty="0"/>
              <a:t>2011</a:t>
            </a:r>
          </a:p>
        </p:txBody>
      </p:sp>
      <p:sp>
        <p:nvSpPr>
          <p:cNvPr id="28" name="Title 1">
            <a:extLst>
              <a:ext uri="{FF2B5EF4-FFF2-40B4-BE49-F238E27FC236}">
                <a16:creationId xmlns:a16="http://schemas.microsoft.com/office/drawing/2014/main" id="{42C3F570-7B04-C325-9B04-6902B42EF5D6}"/>
              </a:ext>
            </a:extLst>
          </p:cNvPr>
          <p:cNvSpPr txBox="1">
            <a:spLocks/>
          </p:cNvSpPr>
          <p:nvPr/>
        </p:nvSpPr>
        <p:spPr>
          <a:xfrm>
            <a:off x="5551122" y="2698496"/>
            <a:ext cx="549335" cy="291738"/>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3600" b="1" i="0" kern="1200">
                <a:solidFill>
                  <a:schemeClr val="bg1"/>
                </a:solidFill>
                <a:latin typeface="Aptos Serif" panose="02020604070405020304" pitchFamily="18" charset="0"/>
                <a:ea typeface="+mj-ea"/>
                <a:cs typeface="Aptos Serif" panose="02020604070405020304" pitchFamily="18" charset="0"/>
              </a:defRPr>
            </a:lvl1pPr>
          </a:lstStyle>
          <a:p>
            <a:pPr algn="l"/>
            <a:r>
              <a:rPr lang="en-US" sz="1200" dirty="0"/>
              <a:t>2013</a:t>
            </a:r>
          </a:p>
        </p:txBody>
      </p:sp>
      <p:sp>
        <p:nvSpPr>
          <p:cNvPr id="29" name="Title 1">
            <a:extLst>
              <a:ext uri="{FF2B5EF4-FFF2-40B4-BE49-F238E27FC236}">
                <a16:creationId xmlns:a16="http://schemas.microsoft.com/office/drawing/2014/main" id="{353236E1-0867-208D-E0B5-D376BBBF0CDE}"/>
              </a:ext>
            </a:extLst>
          </p:cNvPr>
          <p:cNvSpPr txBox="1">
            <a:spLocks/>
          </p:cNvSpPr>
          <p:nvPr/>
        </p:nvSpPr>
        <p:spPr>
          <a:xfrm>
            <a:off x="5048547" y="2698496"/>
            <a:ext cx="539557" cy="291738"/>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3600" b="1" i="0" kern="1200">
                <a:solidFill>
                  <a:schemeClr val="bg1"/>
                </a:solidFill>
                <a:latin typeface="Aptos Serif" panose="02020604070405020304" pitchFamily="18" charset="0"/>
                <a:ea typeface="+mj-ea"/>
                <a:cs typeface="Aptos Serif" panose="02020604070405020304" pitchFamily="18" charset="0"/>
              </a:defRPr>
            </a:lvl1pPr>
          </a:lstStyle>
          <a:p>
            <a:pPr algn="l"/>
            <a:r>
              <a:rPr lang="en-US" sz="1200" dirty="0"/>
              <a:t>2012</a:t>
            </a:r>
          </a:p>
        </p:txBody>
      </p:sp>
      <p:sp>
        <p:nvSpPr>
          <p:cNvPr id="30" name="Title 1">
            <a:extLst>
              <a:ext uri="{FF2B5EF4-FFF2-40B4-BE49-F238E27FC236}">
                <a16:creationId xmlns:a16="http://schemas.microsoft.com/office/drawing/2014/main" id="{A9A576FC-C47C-17AF-F293-2FB7E854FD7E}"/>
              </a:ext>
            </a:extLst>
          </p:cNvPr>
          <p:cNvSpPr txBox="1">
            <a:spLocks/>
          </p:cNvSpPr>
          <p:nvPr/>
        </p:nvSpPr>
        <p:spPr>
          <a:xfrm>
            <a:off x="6063475" y="2698496"/>
            <a:ext cx="548229" cy="291738"/>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3600" b="1" i="0" kern="1200">
                <a:solidFill>
                  <a:schemeClr val="bg1"/>
                </a:solidFill>
                <a:latin typeface="Aptos Serif" panose="02020604070405020304" pitchFamily="18" charset="0"/>
                <a:ea typeface="+mj-ea"/>
                <a:cs typeface="Aptos Serif" panose="02020604070405020304" pitchFamily="18" charset="0"/>
              </a:defRPr>
            </a:lvl1pPr>
          </a:lstStyle>
          <a:p>
            <a:pPr algn="l"/>
            <a:r>
              <a:rPr lang="en-US" sz="1200" dirty="0"/>
              <a:t>2014</a:t>
            </a:r>
          </a:p>
        </p:txBody>
      </p:sp>
      <p:sp>
        <p:nvSpPr>
          <p:cNvPr id="31" name="Title 1">
            <a:extLst>
              <a:ext uri="{FF2B5EF4-FFF2-40B4-BE49-F238E27FC236}">
                <a16:creationId xmlns:a16="http://schemas.microsoft.com/office/drawing/2014/main" id="{CF6617F1-FAB9-99B3-1BEE-797D43260745}"/>
              </a:ext>
            </a:extLst>
          </p:cNvPr>
          <p:cNvSpPr txBox="1">
            <a:spLocks/>
          </p:cNvSpPr>
          <p:nvPr/>
        </p:nvSpPr>
        <p:spPr>
          <a:xfrm>
            <a:off x="7081627" y="2698496"/>
            <a:ext cx="530267" cy="291738"/>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3600" b="1" i="0" kern="1200">
                <a:solidFill>
                  <a:schemeClr val="bg1"/>
                </a:solidFill>
                <a:latin typeface="Aptos Serif" panose="02020604070405020304" pitchFamily="18" charset="0"/>
                <a:ea typeface="+mj-ea"/>
                <a:cs typeface="Aptos Serif" panose="02020604070405020304" pitchFamily="18" charset="0"/>
              </a:defRPr>
            </a:lvl1pPr>
          </a:lstStyle>
          <a:p>
            <a:pPr algn="l"/>
            <a:r>
              <a:rPr lang="en-US" sz="1200" dirty="0"/>
              <a:t>2016</a:t>
            </a:r>
          </a:p>
        </p:txBody>
      </p:sp>
      <p:sp>
        <p:nvSpPr>
          <p:cNvPr id="32" name="Title 1">
            <a:extLst>
              <a:ext uri="{FF2B5EF4-FFF2-40B4-BE49-F238E27FC236}">
                <a16:creationId xmlns:a16="http://schemas.microsoft.com/office/drawing/2014/main" id="{D50D890E-DC2B-A1C6-36FA-54E8F03B5CB1}"/>
              </a:ext>
            </a:extLst>
          </p:cNvPr>
          <p:cNvSpPr txBox="1">
            <a:spLocks/>
          </p:cNvSpPr>
          <p:nvPr/>
        </p:nvSpPr>
        <p:spPr>
          <a:xfrm>
            <a:off x="6574722" y="2698496"/>
            <a:ext cx="543887" cy="291738"/>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3600" b="1" i="0" kern="1200">
                <a:solidFill>
                  <a:schemeClr val="bg1"/>
                </a:solidFill>
                <a:latin typeface="Aptos Serif" panose="02020604070405020304" pitchFamily="18" charset="0"/>
                <a:ea typeface="+mj-ea"/>
                <a:cs typeface="Aptos Serif" panose="02020604070405020304" pitchFamily="18" charset="0"/>
              </a:defRPr>
            </a:lvl1pPr>
          </a:lstStyle>
          <a:p>
            <a:pPr algn="l"/>
            <a:r>
              <a:rPr lang="en-US" sz="1200" dirty="0"/>
              <a:t>2015</a:t>
            </a:r>
          </a:p>
        </p:txBody>
      </p:sp>
      <p:sp>
        <p:nvSpPr>
          <p:cNvPr id="33" name="Title 1">
            <a:extLst>
              <a:ext uri="{FF2B5EF4-FFF2-40B4-BE49-F238E27FC236}">
                <a16:creationId xmlns:a16="http://schemas.microsoft.com/office/drawing/2014/main" id="{BDABA619-2A27-AD65-BD9F-146B958CF01C}"/>
              </a:ext>
            </a:extLst>
          </p:cNvPr>
          <p:cNvSpPr txBox="1">
            <a:spLocks/>
          </p:cNvSpPr>
          <p:nvPr/>
        </p:nvSpPr>
        <p:spPr>
          <a:xfrm>
            <a:off x="7574912" y="2698496"/>
            <a:ext cx="530267" cy="291738"/>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3600" b="1" i="0" kern="1200">
                <a:solidFill>
                  <a:schemeClr val="bg1"/>
                </a:solidFill>
                <a:latin typeface="Aptos Serif" panose="02020604070405020304" pitchFamily="18" charset="0"/>
                <a:ea typeface="+mj-ea"/>
                <a:cs typeface="Aptos Serif" panose="02020604070405020304" pitchFamily="18" charset="0"/>
              </a:defRPr>
            </a:lvl1pPr>
          </a:lstStyle>
          <a:p>
            <a:pPr algn="l"/>
            <a:r>
              <a:rPr lang="en-US" sz="1200" dirty="0"/>
              <a:t>2017</a:t>
            </a:r>
          </a:p>
        </p:txBody>
      </p:sp>
      <p:sp>
        <p:nvSpPr>
          <p:cNvPr id="34" name="Title 1">
            <a:extLst>
              <a:ext uri="{FF2B5EF4-FFF2-40B4-BE49-F238E27FC236}">
                <a16:creationId xmlns:a16="http://schemas.microsoft.com/office/drawing/2014/main" id="{5C18B37E-E1B7-A093-BC09-1563842CD92F}"/>
              </a:ext>
            </a:extLst>
          </p:cNvPr>
          <p:cNvSpPr txBox="1">
            <a:spLocks/>
          </p:cNvSpPr>
          <p:nvPr/>
        </p:nvSpPr>
        <p:spPr>
          <a:xfrm>
            <a:off x="8561483" y="2698496"/>
            <a:ext cx="530269" cy="291738"/>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3600" b="1" i="0" kern="1200">
                <a:solidFill>
                  <a:schemeClr val="bg1"/>
                </a:solidFill>
                <a:latin typeface="Aptos Serif" panose="02020604070405020304" pitchFamily="18" charset="0"/>
                <a:ea typeface="+mj-ea"/>
                <a:cs typeface="Aptos Serif" panose="02020604070405020304" pitchFamily="18" charset="0"/>
              </a:defRPr>
            </a:lvl1pPr>
          </a:lstStyle>
          <a:p>
            <a:pPr algn="l"/>
            <a:r>
              <a:rPr lang="en-US" sz="1200" dirty="0"/>
              <a:t>2019</a:t>
            </a:r>
          </a:p>
        </p:txBody>
      </p:sp>
      <p:sp>
        <p:nvSpPr>
          <p:cNvPr id="35" name="Title 1">
            <a:extLst>
              <a:ext uri="{FF2B5EF4-FFF2-40B4-BE49-F238E27FC236}">
                <a16:creationId xmlns:a16="http://schemas.microsoft.com/office/drawing/2014/main" id="{6CBF16AD-7AFE-0C65-3B82-C27473AFF6FC}"/>
              </a:ext>
            </a:extLst>
          </p:cNvPr>
          <p:cNvSpPr txBox="1">
            <a:spLocks/>
          </p:cNvSpPr>
          <p:nvPr/>
        </p:nvSpPr>
        <p:spPr>
          <a:xfrm>
            <a:off x="8068197" y="2698496"/>
            <a:ext cx="530268" cy="291738"/>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3600" b="1" i="0" kern="1200">
                <a:solidFill>
                  <a:schemeClr val="bg1"/>
                </a:solidFill>
                <a:latin typeface="Aptos Serif" panose="02020604070405020304" pitchFamily="18" charset="0"/>
                <a:ea typeface="+mj-ea"/>
                <a:cs typeface="Aptos Serif" panose="02020604070405020304" pitchFamily="18" charset="0"/>
              </a:defRPr>
            </a:lvl1pPr>
          </a:lstStyle>
          <a:p>
            <a:pPr algn="l"/>
            <a:r>
              <a:rPr lang="en-US" sz="1200" dirty="0"/>
              <a:t>2018</a:t>
            </a:r>
          </a:p>
        </p:txBody>
      </p:sp>
      <p:sp>
        <p:nvSpPr>
          <p:cNvPr id="36" name="Title 1">
            <a:extLst>
              <a:ext uri="{FF2B5EF4-FFF2-40B4-BE49-F238E27FC236}">
                <a16:creationId xmlns:a16="http://schemas.microsoft.com/office/drawing/2014/main" id="{B81812A3-972A-C695-685D-E982B37E8E2C}"/>
              </a:ext>
            </a:extLst>
          </p:cNvPr>
          <p:cNvSpPr txBox="1">
            <a:spLocks/>
          </p:cNvSpPr>
          <p:nvPr/>
        </p:nvSpPr>
        <p:spPr>
          <a:xfrm>
            <a:off x="9054770" y="2701330"/>
            <a:ext cx="530270" cy="291738"/>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3600" b="1" i="0" kern="1200">
                <a:solidFill>
                  <a:schemeClr val="bg1"/>
                </a:solidFill>
                <a:latin typeface="Aptos Serif" panose="02020604070405020304" pitchFamily="18" charset="0"/>
                <a:ea typeface="+mj-ea"/>
                <a:cs typeface="Aptos Serif" panose="02020604070405020304" pitchFamily="18" charset="0"/>
              </a:defRPr>
            </a:lvl1pPr>
          </a:lstStyle>
          <a:p>
            <a:pPr algn="l"/>
            <a:r>
              <a:rPr lang="en-US" sz="1200" dirty="0"/>
              <a:t>2020</a:t>
            </a:r>
          </a:p>
        </p:txBody>
      </p:sp>
      <p:sp>
        <p:nvSpPr>
          <p:cNvPr id="37" name="Title 1">
            <a:extLst>
              <a:ext uri="{FF2B5EF4-FFF2-40B4-BE49-F238E27FC236}">
                <a16:creationId xmlns:a16="http://schemas.microsoft.com/office/drawing/2014/main" id="{764C998F-336B-EF13-9A72-3D0DDA532EC5}"/>
              </a:ext>
            </a:extLst>
          </p:cNvPr>
          <p:cNvSpPr txBox="1">
            <a:spLocks/>
          </p:cNvSpPr>
          <p:nvPr/>
        </p:nvSpPr>
        <p:spPr>
          <a:xfrm>
            <a:off x="10041346" y="2698496"/>
            <a:ext cx="530271" cy="291738"/>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3600" b="1" i="0" kern="1200">
                <a:solidFill>
                  <a:schemeClr val="bg1"/>
                </a:solidFill>
                <a:latin typeface="Aptos Serif" panose="02020604070405020304" pitchFamily="18" charset="0"/>
                <a:ea typeface="+mj-ea"/>
                <a:cs typeface="Aptos Serif" panose="02020604070405020304" pitchFamily="18" charset="0"/>
              </a:defRPr>
            </a:lvl1pPr>
          </a:lstStyle>
          <a:p>
            <a:pPr algn="l"/>
            <a:r>
              <a:rPr lang="en-US" sz="1200" dirty="0"/>
              <a:t>2022</a:t>
            </a:r>
          </a:p>
        </p:txBody>
      </p:sp>
      <p:sp>
        <p:nvSpPr>
          <p:cNvPr id="38" name="Title 1">
            <a:extLst>
              <a:ext uri="{FF2B5EF4-FFF2-40B4-BE49-F238E27FC236}">
                <a16:creationId xmlns:a16="http://schemas.microsoft.com/office/drawing/2014/main" id="{4527FE74-B9D3-77E7-EC09-C15654FA6F45}"/>
              </a:ext>
            </a:extLst>
          </p:cNvPr>
          <p:cNvSpPr txBox="1">
            <a:spLocks/>
          </p:cNvSpPr>
          <p:nvPr/>
        </p:nvSpPr>
        <p:spPr>
          <a:xfrm>
            <a:off x="9548058" y="2698496"/>
            <a:ext cx="530270" cy="291738"/>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3600" b="1" i="0" kern="1200">
                <a:solidFill>
                  <a:schemeClr val="bg1"/>
                </a:solidFill>
                <a:latin typeface="Aptos Serif" panose="02020604070405020304" pitchFamily="18" charset="0"/>
                <a:ea typeface="+mj-ea"/>
                <a:cs typeface="Aptos Serif" panose="02020604070405020304" pitchFamily="18" charset="0"/>
              </a:defRPr>
            </a:lvl1pPr>
          </a:lstStyle>
          <a:p>
            <a:pPr algn="l"/>
            <a:r>
              <a:rPr lang="en-US" sz="1200" dirty="0"/>
              <a:t>2021</a:t>
            </a:r>
          </a:p>
        </p:txBody>
      </p:sp>
      <p:sp>
        <p:nvSpPr>
          <p:cNvPr id="39" name="Title 1">
            <a:extLst>
              <a:ext uri="{FF2B5EF4-FFF2-40B4-BE49-F238E27FC236}">
                <a16:creationId xmlns:a16="http://schemas.microsoft.com/office/drawing/2014/main" id="{66631362-F927-EA08-C5F6-75DE62BABA25}"/>
              </a:ext>
            </a:extLst>
          </p:cNvPr>
          <p:cNvSpPr txBox="1">
            <a:spLocks/>
          </p:cNvSpPr>
          <p:nvPr/>
        </p:nvSpPr>
        <p:spPr>
          <a:xfrm>
            <a:off x="10534635" y="2698496"/>
            <a:ext cx="530272" cy="291738"/>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3600" b="1" i="0" kern="1200">
                <a:solidFill>
                  <a:schemeClr val="bg1"/>
                </a:solidFill>
                <a:latin typeface="Aptos Serif" panose="02020604070405020304" pitchFamily="18" charset="0"/>
                <a:ea typeface="+mj-ea"/>
                <a:cs typeface="Aptos Serif" panose="02020604070405020304" pitchFamily="18" charset="0"/>
              </a:defRPr>
            </a:lvl1pPr>
          </a:lstStyle>
          <a:p>
            <a:pPr algn="l"/>
            <a:r>
              <a:rPr lang="en-US" sz="1200" dirty="0"/>
              <a:t>2023</a:t>
            </a:r>
          </a:p>
        </p:txBody>
      </p:sp>
      <p:sp>
        <p:nvSpPr>
          <p:cNvPr id="40" name="Title 1">
            <a:extLst>
              <a:ext uri="{FF2B5EF4-FFF2-40B4-BE49-F238E27FC236}">
                <a16:creationId xmlns:a16="http://schemas.microsoft.com/office/drawing/2014/main" id="{8990A729-7BD5-78EE-9B2C-14DB47C50CB6}"/>
              </a:ext>
            </a:extLst>
          </p:cNvPr>
          <p:cNvSpPr txBox="1">
            <a:spLocks/>
          </p:cNvSpPr>
          <p:nvPr/>
        </p:nvSpPr>
        <p:spPr>
          <a:xfrm>
            <a:off x="11027927" y="2698496"/>
            <a:ext cx="530272" cy="291738"/>
          </a:xfrm>
          <a:prstGeom prst="rect">
            <a:avLst/>
          </a:prstGeom>
        </p:spPr>
        <p:txBody>
          <a:bodyPr vert="horz" lIns="91440" tIns="45720" rIns="91440" bIns="45720" rtlCol="0" anchor="t">
            <a:normAutofit/>
          </a:bodyPr>
          <a:lstStyle>
            <a:lvl1pPr algn="r" defTabSz="914400" rtl="0" eaLnBrk="1" latinLnBrk="0" hangingPunct="1">
              <a:lnSpc>
                <a:spcPct val="90000"/>
              </a:lnSpc>
              <a:spcBef>
                <a:spcPct val="0"/>
              </a:spcBef>
              <a:buNone/>
              <a:defRPr sz="3600" b="1" i="0" kern="1200">
                <a:solidFill>
                  <a:schemeClr val="bg1"/>
                </a:solidFill>
                <a:latin typeface="Aptos Serif" panose="02020604070405020304" pitchFamily="18" charset="0"/>
                <a:ea typeface="+mj-ea"/>
                <a:cs typeface="Aptos Serif" panose="02020604070405020304" pitchFamily="18" charset="0"/>
              </a:defRPr>
            </a:lvl1pPr>
          </a:lstStyle>
          <a:p>
            <a:pPr algn="l"/>
            <a:r>
              <a:rPr lang="en-US" sz="1200" dirty="0"/>
              <a:t>2024</a:t>
            </a:r>
          </a:p>
        </p:txBody>
      </p:sp>
      <p:sp>
        <p:nvSpPr>
          <p:cNvPr id="7" name="Rechthoek 6">
            <a:extLst>
              <a:ext uri="{FF2B5EF4-FFF2-40B4-BE49-F238E27FC236}">
                <a16:creationId xmlns:a16="http://schemas.microsoft.com/office/drawing/2014/main" id="{55E7A584-A660-6266-BB06-E9DFE8ACD768}"/>
              </a:ext>
            </a:extLst>
          </p:cNvPr>
          <p:cNvSpPr/>
          <p:nvPr/>
        </p:nvSpPr>
        <p:spPr>
          <a:xfrm>
            <a:off x="3771808" y="3044778"/>
            <a:ext cx="500606" cy="77392"/>
          </a:xfrm>
          <a:prstGeom prst="rect">
            <a:avLst/>
          </a:prstGeom>
          <a:solidFill>
            <a:srgbClr val="EAD3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1" name="Rechthoek 40">
            <a:extLst>
              <a:ext uri="{FF2B5EF4-FFF2-40B4-BE49-F238E27FC236}">
                <a16:creationId xmlns:a16="http://schemas.microsoft.com/office/drawing/2014/main" id="{A26ECAAA-3559-A252-BA0D-E757D2646E08}"/>
              </a:ext>
            </a:extLst>
          </p:cNvPr>
          <p:cNvSpPr/>
          <p:nvPr/>
        </p:nvSpPr>
        <p:spPr>
          <a:xfrm>
            <a:off x="4272415" y="3044778"/>
            <a:ext cx="500606" cy="77392"/>
          </a:xfrm>
          <a:prstGeom prst="rect">
            <a:avLst/>
          </a:prstGeom>
          <a:solidFill>
            <a:srgbClr val="856C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856C22"/>
              </a:solidFill>
            </a:endParaRPr>
          </a:p>
        </p:txBody>
      </p:sp>
      <p:sp>
        <p:nvSpPr>
          <p:cNvPr id="42" name="Rechthoek 41">
            <a:extLst>
              <a:ext uri="{FF2B5EF4-FFF2-40B4-BE49-F238E27FC236}">
                <a16:creationId xmlns:a16="http://schemas.microsoft.com/office/drawing/2014/main" id="{A3818C0E-53F8-EFB4-0B40-94BF221F2513}"/>
              </a:ext>
            </a:extLst>
          </p:cNvPr>
          <p:cNvSpPr/>
          <p:nvPr/>
        </p:nvSpPr>
        <p:spPr>
          <a:xfrm>
            <a:off x="4773021" y="3044778"/>
            <a:ext cx="500606" cy="77392"/>
          </a:xfrm>
          <a:prstGeom prst="rect">
            <a:avLst/>
          </a:prstGeom>
          <a:solidFill>
            <a:srgbClr val="EAD3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856C22"/>
              </a:solidFill>
            </a:endParaRPr>
          </a:p>
        </p:txBody>
      </p:sp>
      <p:sp>
        <p:nvSpPr>
          <p:cNvPr id="43" name="Rechthoek 42">
            <a:extLst>
              <a:ext uri="{FF2B5EF4-FFF2-40B4-BE49-F238E27FC236}">
                <a16:creationId xmlns:a16="http://schemas.microsoft.com/office/drawing/2014/main" id="{99B9589F-7C8F-3285-5326-091B53077744}"/>
              </a:ext>
            </a:extLst>
          </p:cNvPr>
          <p:cNvSpPr/>
          <p:nvPr/>
        </p:nvSpPr>
        <p:spPr>
          <a:xfrm>
            <a:off x="5273627" y="3044778"/>
            <a:ext cx="500606" cy="77392"/>
          </a:xfrm>
          <a:prstGeom prst="rect">
            <a:avLst/>
          </a:prstGeom>
          <a:solidFill>
            <a:srgbClr val="856C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856C22"/>
              </a:solidFill>
            </a:endParaRPr>
          </a:p>
        </p:txBody>
      </p:sp>
      <p:sp>
        <p:nvSpPr>
          <p:cNvPr id="44" name="Rechthoek 43">
            <a:extLst>
              <a:ext uri="{FF2B5EF4-FFF2-40B4-BE49-F238E27FC236}">
                <a16:creationId xmlns:a16="http://schemas.microsoft.com/office/drawing/2014/main" id="{294B4783-99FA-CE15-0C11-BF87A042EA39}"/>
              </a:ext>
            </a:extLst>
          </p:cNvPr>
          <p:cNvSpPr/>
          <p:nvPr/>
        </p:nvSpPr>
        <p:spPr>
          <a:xfrm>
            <a:off x="5774232" y="3044778"/>
            <a:ext cx="500606" cy="77392"/>
          </a:xfrm>
          <a:prstGeom prst="rect">
            <a:avLst/>
          </a:prstGeom>
          <a:solidFill>
            <a:srgbClr val="EAD3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856C22"/>
              </a:solidFill>
            </a:endParaRPr>
          </a:p>
        </p:txBody>
      </p:sp>
      <p:sp>
        <p:nvSpPr>
          <p:cNvPr id="45" name="Rechthoek 44">
            <a:extLst>
              <a:ext uri="{FF2B5EF4-FFF2-40B4-BE49-F238E27FC236}">
                <a16:creationId xmlns:a16="http://schemas.microsoft.com/office/drawing/2014/main" id="{96606C0B-4AB4-4F9B-5D64-AD8B1AC956A0}"/>
              </a:ext>
            </a:extLst>
          </p:cNvPr>
          <p:cNvSpPr/>
          <p:nvPr/>
        </p:nvSpPr>
        <p:spPr>
          <a:xfrm>
            <a:off x="6277847" y="3044778"/>
            <a:ext cx="500606" cy="77392"/>
          </a:xfrm>
          <a:prstGeom prst="rect">
            <a:avLst/>
          </a:prstGeom>
          <a:solidFill>
            <a:srgbClr val="856C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856C22"/>
              </a:solidFill>
            </a:endParaRPr>
          </a:p>
        </p:txBody>
      </p:sp>
      <p:sp>
        <p:nvSpPr>
          <p:cNvPr id="46" name="Rechthoek 45">
            <a:extLst>
              <a:ext uri="{FF2B5EF4-FFF2-40B4-BE49-F238E27FC236}">
                <a16:creationId xmlns:a16="http://schemas.microsoft.com/office/drawing/2014/main" id="{69450E9B-E74B-3E33-939C-D4B2AD9789A6}"/>
              </a:ext>
            </a:extLst>
          </p:cNvPr>
          <p:cNvSpPr/>
          <p:nvPr/>
        </p:nvSpPr>
        <p:spPr>
          <a:xfrm>
            <a:off x="6778452" y="3044778"/>
            <a:ext cx="500606" cy="77392"/>
          </a:xfrm>
          <a:prstGeom prst="rect">
            <a:avLst/>
          </a:prstGeom>
          <a:solidFill>
            <a:srgbClr val="EAD3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856C22"/>
              </a:solidFill>
            </a:endParaRPr>
          </a:p>
        </p:txBody>
      </p:sp>
      <p:sp>
        <p:nvSpPr>
          <p:cNvPr id="47" name="Rechthoek 46">
            <a:extLst>
              <a:ext uri="{FF2B5EF4-FFF2-40B4-BE49-F238E27FC236}">
                <a16:creationId xmlns:a16="http://schemas.microsoft.com/office/drawing/2014/main" id="{09ACAAE6-4D12-DF3D-E460-850AAC29A5C4}"/>
              </a:ext>
            </a:extLst>
          </p:cNvPr>
          <p:cNvSpPr/>
          <p:nvPr/>
        </p:nvSpPr>
        <p:spPr>
          <a:xfrm>
            <a:off x="7279058" y="3044778"/>
            <a:ext cx="500606" cy="77392"/>
          </a:xfrm>
          <a:prstGeom prst="rect">
            <a:avLst/>
          </a:prstGeom>
          <a:solidFill>
            <a:srgbClr val="856C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856C22"/>
              </a:solidFill>
            </a:endParaRPr>
          </a:p>
        </p:txBody>
      </p:sp>
      <p:sp>
        <p:nvSpPr>
          <p:cNvPr id="48" name="Rechthoek 47">
            <a:extLst>
              <a:ext uri="{FF2B5EF4-FFF2-40B4-BE49-F238E27FC236}">
                <a16:creationId xmlns:a16="http://schemas.microsoft.com/office/drawing/2014/main" id="{361898DB-020B-BE77-0412-4C00D54F20A9}"/>
              </a:ext>
            </a:extLst>
          </p:cNvPr>
          <p:cNvSpPr/>
          <p:nvPr/>
        </p:nvSpPr>
        <p:spPr>
          <a:xfrm>
            <a:off x="7779664" y="3044778"/>
            <a:ext cx="500606" cy="77392"/>
          </a:xfrm>
          <a:prstGeom prst="rect">
            <a:avLst/>
          </a:prstGeom>
          <a:solidFill>
            <a:srgbClr val="EAD3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856C22"/>
              </a:solidFill>
            </a:endParaRPr>
          </a:p>
        </p:txBody>
      </p:sp>
      <p:sp>
        <p:nvSpPr>
          <p:cNvPr id="49" name="Rechthoek 48">
            <a:extLst>
              <a:ext uri="{FF2B5EF4-FFF2-40B4-BE49-F238E27FC236}">
                <a16:creationId xmlns:a16="http://schemas.microsoft.com/office/drawing/2014/main" id="{9ACCBE4B-9D3B-D1D1-9616-1BDB2EDC4ED0}"/>
              </a:ext>
            </a:extLst>
          </p:cNvPr>
          <p:cNvSpPr/>
          <p:nvPr/>
        </p:nvSpPr>
        <p:spPr>
          <a:xfrm>
            <a:off x="8280270" y="3044778"/>
            <a:ext cx="500606" cy="77392"/>
          </a:xfrm>
          <a:prstGeom prst="rect">
            <a:avLst/>
          </a:prstGeom>
          <a:solidFill>
            <a:srgbClr val="856C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856C22"/>
              </a:solidFill>
            </a:endParaRPr>
          </a:p>
        </p:txBody>
      </p:sp>
      <p:sp>
        <p:nvSpPr>
          <p:cNvPr id="50" name="Rechthoek 49">
            <a:extLst>
              <a:ext uri="{FF2B5EF4-FFF2-40B4-BE49-F238E27FC236}">
                <a16:creationId xmlns:a16="http://schemas.microsoft.com/office/drawing/2014/main" id="{1A567000-FBF2-54E2-54B4-3A139E6FF000}"/>
              </a:ext>
            </a:extLst>
          </p:cNvPr>
          <p:cNvSpPr/>
          <p:nvPr/>
        </p:nvSpPr>
        <p:spPr>
          <a:xfrm>
            <a:off x="8780876" y="3044778"/>
            <a:ext cx="500606" cy="77392"/>
          </a:xfrm>
          <a:prstGeom prst="rect">
            <a:avLst/>
          </a:prstGeom>
          <a:solidFill>
            <a:srgbClr val="EAD3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856C22"/>
              </a:solidFill>
            </a:endParaRPr>
          </a:p>
        </p:txBody>
      </p:sp>
      <p:sp>
        <p:nvSpPr>
          <p:cNvPr id="51" name="Rechthoek 50">
            <a:extLst>
              <a:ext uri="{FF2B5EF4-FFF2-40B4-BE49-F238E27FC236}">
                <a16:creationId xmlns:a16="http://schemas.microsoft.com/office/drawing/2014/main" id="{709E08E1-19B7-D87C-7659-F96D7272E9C4}"/>
              </a:ext>
            </a:extLst>
          </p:cNvPr>
          <p:cNvSpPr/>
          <p:nvPr/>
        </p:nvSpPr>
        <p:spPr>
          <a:xfrm>
            <a:off x="9281482" y="3044778"/>
            <a:ext cx="500606" cy="77392"/>
          </a:xfrm>
          <a:prstGeom prst="rect">
            <a:avLst/>
          </a:prstGeom>
          <a:solidFill>
            <a:srgbClr val="856C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856C22"/>
              </a:solidFill>
            </a:endParaRPr>
          </a:p>
        </p:txBody>
      </p:sp>
      <p:sp>
        <p:nvSpPr>
          <p:cNvPr id="52" name="Rechthoek 51">
            <a:extLst>
              <a:ext uri="{FF2B5EF4-FFF2-40B4-BE49-F238E27FC236}">
                <a16:creationId xmlns:a16="http://schemas.microsoft.com/office/drawing/2014/main" id="{5BEFD9F0-375D-6AE6-AF60-CAC3ACF1C5C7}"/>
              </a:ext>
            </a:extLst>
          </p:cNvPr>
          <p:cNvSpPr/>
          <p:nvPr/>
        </p:nvSpPr>
        <p:spPr>
          <a:xfrm>
            <a:off x="9782087" y="3044778"/>
            <a:ext cx="500606" cy="77392"/>
          </a:xfrm>
          <a:prstGeom prst="rect">
            <a:avLst/>
          </a:prstGeom>
          <a:solidFill>
            <a:srgbClr val="EAD3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856C22"/>
              </a:solidFill>
            </a:endParaRPr>
          </a:p>
        </p:txBody>
      </p:sp>
      <p:sp>
        <p:nvSpPr>
          <p:cNvPr id="53" name="Rechthoek 52">
            <a:extLst>
              <a:ext uri="{FF2B5EF4-FFF2-40B4-BE49-F238E27FC236}">
                <a16:creationId xmlns:a16="http://schemas.microsoft.com/office/drawing/2014/main" id="{E54E21E5-9FEA-7C49-9BD7-D443FF35F961}"/>
              </a:ext>
            </a:extLst>
          </p:cNvPr>
          <p:cNvSpPr/>
          <p:nvPr/>
        </p:nvSpPr>
        <p:spPr>
          <a:xfrm>
            <a:off x="10282693" y="3044778"/>
            <a:ext cx="500606" cy="77392"/>
          </a:xfrm>
          <a:prstGeom prst="rect">
            <a:avLst/>
          </a:prstGeom>
          <a:solidFill>
            <a:srgbClr val="856C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856C22"/>
              </a:solidFill>
            </a:endParaRPr>
          </a:p>
        </p:txBody>
      </p:sp>
      <p:sp>
        <p:nvSpPr>
          <p:cNvPr id="54" name="Rechthoek 53">
            <a:extLst>
              <a:ext uri="{FF2B5EF4-FFF2-40B4-BE49-F238E27FC236}">
                <a16:creationId xmlns:a16="http://schemas.microsoft.com/office/drawing/2014/main" id="{87A8A9BA-43F1-EEA0-D940-0D672D657337}"/>
              </a:ext>
            </a:extLst>
          </p:cNvPr>
          <p:cNvSpPr/>
          <p:nvPr/>
        </p:nvSpPr>
        <p:spPr>
          <a:xfrm>
            <a:off x="10783299" y="3044778"/>
            <a:ext cx="500606" cy="77392"/>
          </a:xfrm>
          <a:prstGeom prst="rect">
            <a:avLst/>
          </a:prstGeom>
          <a:solidFill>
            <a:srgbClr val="EAD3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856C22"/>
              </a:solidFill>
            </a:endParaRPr>
          </a:p>
        </p:txBody>
      </p:sp>
      <p:sp>
        <p:nvSpPr>
          <p:cNvPr id="56" name="Rechthoek 55">
            <a:extLst>
              <a:ext uri="{FF2B5EF4-FFF2-40B4-BE49-F238E27FC236}">
                <a16:creationId xmlns:a16="http://schemas.microsoft.com/office/drawing/2014/main" id="{82FCB201-E6C6-A8BD-88DE-BE192D6AA99C}"/>
              </a:ext>
            </a:extLst>
          </p:cNvPr>
          <p:cNvSpPr/>
          <p:nvPr/>
        </p:nvSpPr>
        <p:spPr>
          <a:xfrm>
            <a:off x="11283904" y="3044778"/>
            <a:ext cx="500606" cy="77392"/>
          </a:xfrm>
          <a:prstGeom prst="rect">
            <a:avLst/>
          </a:prstGeom>
          <a:solidFill>
            <a:srgbClr val="856C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856C22"/>
              </a:solidFill>
            </a:endParaRPr>
          </a:p>
        </p:txBody>
      </p:sp>
      <p:cxnSp>
        <p:nvCxnSpPr>
          <p:cNvPr id="58" name="Rechte verbindingslijn 57">
            <a:extLst>
              <a:ext uri="{FF2B5EF4-FFF2-40B4-BE49-F238E27FC236}">
                <a16:creationId xmlns:a16="http://schemas.microsoft.com/office/drawing/2014/main" id="{F8A5B537-F972-AC1E-0AA7-559490F8A72E}"/>
              </a:ext>
            </a:extLst>
          </p:cNvPr>
          <p:cNvCxnSpPr>
            <a:cxnSpLocks/>
          </p:cNvCxnSpPr>
          <p:nvPr/>
        </p:nvCxnSpPr>
        <p:spPr>
          <a:xfrm>
            <a:off x="3860708" y="3083474"/>
            <a:ext cx="0" cy="96834"/>
          </a:xfrm>
          <a:prstGeom prst="line">
            <a:avLst/>
          </a:prstGeom>
          <a:ln>
            <a:solidFill>
              <a:srgbClr val="EAD3B0"/>
            </a:solidFill>
          </a:ln>
        </p:spPr>
        <p:style>
          <a:lnRef idx="1">
            <a:schemeClr val="accent1"/>
          </a:lnRef>
          <a:fillRef idx="0">
            <a:schemeClr val="accent1"/>
          </a:fillRef>
          <a:effectRef idx="0">
            <a:schemeClr val="accent1"/>
          </a:effectRef>
          <a:fontRef idx="minor">
            <a:schemeClr val="tx1"/>
          </a:fontRef>
        </p:style>
      </p:cxnSp>
      <p:cxnSp>
        <p:nvCxnSpPr>
          <p:cNvPr id="60" name="Rechte verbindingslijn 59">
            <a:extLst>
              <a:ext uri="{FF2B5EF4-FFF2-40B4-BE49-F238E27FC236}">
                <a16:creationId xmlns:a16="http://schemas.microsoft.com/office/drawing/2014/main" id="{4BAE4F2C-D680-8B55-3684-E27BC8D380C1}"/>
              </a:ext>
            </a:extLst>
          </p:cNvPr>
          <p:cNvCxnSpPr>
            <a:cxnSpLocks/>
          </p:cNvCxnSpPr>
          <p:nvPr/>
        </p:nvCxnSpPr>
        <p:spPr>
          <a:xfrm>
            <a:off x="6846665" y="3083474"/>
            <a:ext cx="0" cy="96834"/>
          </a:xfrm>
          <a:prstGeom prst="line">
            <a:avLst/>
          </a:prstGeom>
          <a:ln>
            <a:solidFill>
              <a:srgbClr val="EAD3B0"/>
            </a:solidFill>
          </a:ln>
        </p:spPr>
        <p:style>
          <a:lnRef idx="1">
            <a:schemeClr val="accent1"/>
          </a:lnRef>
          <a:fillRef idx="0">
            <a:schemeClr val="accent1"/>
          </a:fillRef>
          <a:effectRef idx="0">
            <a:schemeClr val="accent1"/>
          </a:effectRef>
          <a:fontRef idx="minor">
            <a:schemeClr val="tx1"/>
          </a:fontRef>
        </p:style>
      </p:cxnSp>
      <p:cxnSp>
        <p:nvCxnSpPr>
          <p:cNvPr id="61" name="Rechte verbindingslijn 60">
            <a:extLst>
              <a:ext uri="{FF2B5EF4-FFF2-40B4-BE49-F238E27FC236}">
                <a16:creationId xmlns:a16="http://schemas.microsoft.com/office/drawing/2014/main" id="{4EB85DEE-6020-C277-94FA-DD500A9B6D28}"/>
              </a:ext>
            </a:extLst>
          </p:cNvPr>
          <p:cNvCxnSpPr>
            <a:cxnSpLocks/>
          </p:cNvCxnSpPr>
          <p:nvPr/>
        </p:nvCxnSpPr>
        <p:spPr>
          <a:xfrm>
            <a:off x="7841410" y="3083474"/>
            <a:ext cx="0" cy="96834"/>
          </a:xfrm>
          <a:prstGeom prst="line">
            <a:avLst/>
          </a:prstGeom>
          <a:ln>
            <a:solidFill>
              <a:srgbClr val="EAD3B0"/>
            </a:solidFill>
          </a:ln>
        </p:spPr>
        <p:style>
          <a:lnRef idx="1">
            <a:schemeClr val="accent1"/>
          </a:lnRef>
          <a:fillRef idx="0">
            <a:schemeClr val="accent1"/>
          </a:fillRef>
          <a:effectRef idx="0">
            <a:schemeClr val="accent1"/>
          </a:effectRef>
          <a:fontRef idx="minor">
            <a:schemeClr val="tx1"/>
          </a:fontRef>
        </p:style>
      </p:cxnSp>
      <p:cxnSp>
        <p:nvCxnSpPr>
          <p:cNvPr id="62" name="Rechte verbindingslijn 61">
            <a:extLst>
              <a:ext uri="{FF2B5EF4-FFF2-40B4-BE49-F238E27FC236}">
                <a16:creationId xmlns:a16="http://schemas.microsoft.com/office/drawing/2014/main" id="{DF88C65E-A9A0-9CA1-4255-104991A9C2D8}"/>
              </a:ext>
            </a:extLst>
          </p:cNvPr>
          <p:cNvCxnSpPr>
            <a:cxnSpLocks/>
          </p:cNvCxnSpPr>
          <p:nvPr/>
        </p:nvCxnSpPr>
        <p:spPr>
          <a:xfrm>
            <a:off x="9346360" y="3083474"/>
            <a:ext cx="0" cy="96834"/>
          </a:xfrm>
          <a:prstGeom prst="line">
            <a:avLst/>
          </a:prstGeom>
          <a:ln>
            <a:solidFill>
              <a:srgbClr val="856C22"/>
            </a:solidFill>
          </a:ln>
        </p:spPr>
        <p:style>
          <a:lnRef idx="1">
            <a:schemeClr val="accent1"/>
          </a:lnRef>
          <a:fillRef idx="0">
            <a:schemeClr val="accent1"/>
          </a:fillRef>
          <a:effectRef idx="0">
            <a:schemeClr val="accent1"/>
          </a:effectRef>
          <a:fontRef idx="minor">
            <a:schemeClr val="tx1"/>
          </a:fontRef>
        </p:style>
      </p:cxnSp>
      <p:cxnSp>
        <p:nvCxnSpPr>
          <p:cNvPr id="63" name="Rechte verbindingslijn 62">
            <a:extLst>
              <a:ext uri="{FF2B5EF4-FFF2-40B4-BE49-F238E27FC236}">
                <a16:creationId xmlns:a16="http://schemas.microsoft.com/office/drawing/2014/main" id="{F20DC9A7-730B-CB5F-6BB0-BDDDBBEC2F4E}"/>
              </a:ext>
            </a:extLst>
          </p:cNvPr>
          <p:cNvCxnSpPr>
            <a:cxnSpLocks/>
          </p:cNvCxnSpPr>
          <p:nvPr/>
        </p:nvCxnSpPr>
        <p:spPr>
          <a:xfrm>
            <a:off x="10889410" y="3083474"/>
            <a:ext cx="0" cy="96834"/>
          </a:xfrm>
          <a:prstGeom prst="line">
            <a:avLst/>
          </a:prstGeom>
          <a:ln>
            <a:solidFill>
              <a:srgbClr val="EAD3B0"/>
            </a:solidFill>
          </a:ln>
        </p:spPr>
        <p:style>
          <a:lnRef idx="1">
            <a:schemeClr val="accent1"/>
          </a:lnRef>
          <a:fillRef idx="0">
            <a:schemeClr val="accent1"/>
          </a:fillRef>
          <a:effectRef idx="0">
            <a:schemeClr val="accent1"/>
          </a:effectRef>
          <a:fontRef idx="minor">
            <a:schemeClr val="tx1"/>
          </a:fontRef>
        </p:style>
      </p:cxnSp>
      <p:cxnSp>
        <p:nvCxnSpPr>
          <p:cNvPr id="64" name="Rechte verbindingslijn 63">
            <a:extLst>
              <a:ext uri="{FF2B5EF4-FFF2-40B4-BE49-F238E27FC236}">
                <a16:creationId xmlns:a16="http://schemas.microsoft.com/office/drawing/2014/main" id="{355D0EE4-6CDD-015C-D8F8-8CB94B65C7CE}"/>
              </a:ext>
            </a:extLst>
          </p:cNvPr>
          <p:cNvCxnSpPr>
            <a:cxnSpLocks/>
          </p:cNvCxnSpPr>
          <p:nvPr/>
        </p:nvCxnSpPr>
        <p:spPr>
          <a:xfrm>
            <a:off x="11470434" y="3082682"/>
            <a:ext cx="0" cy="96834"/>
          </a:xfrm>
          <a:prstGeom prst="line">
            <a:avLst/>
          </a:prstGeom>
          <a:ln>
            <a:solidFill>
              <a:srgbClr val="856C2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8349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C7A091-2120-31DC-AB97-12F8D533067E}"/>
              </a:ext>
            </a:extLst>
          </p:cNvPr>
          <p:cNvSpPr>
            <a:spLocks noGrp="1"/>
          </p:cNvSpPr>
          <p:nvPr>
            <p:ph type="title"/>
          </p:nvPr>
        </p:nvSpPr>
        <p:spPr/>
        <p:txBody>
          <a:bodyPr/>
          <a:lstStyle/>
          <a:p>
            <a:r>
              <a:rPr lang="nl-NL" dirty="0">
                <a:effectLst/>
              </a:rPr>
              <a:t>De trilaterale samenwerking</a:t>
            </a:r>
            <a:endParaRPr lang="nl-NL" dirty="0"/>
          </a:p>
        </p:txBody>
      </p:sp>
      <p:sp>
        <p:nvSpPr>
          <p:cNvPr id="3" name="Tijdelijke aanduiding voor inhoud 2">
            <a:extLst>
              <a:ext uri="{FF2B5EF4-FFF2-40B4-BE49-F238E27FC236}">
                <a16:creationId xmlns:a16="http://schemas.microsoft.com/office/drawing/2014/main" id="{5448342F-ADE5-C73C-CDD4-5852031B10D2}"/>
              </a:ext>
            </a:extLst>
          </p:cNvPr>
          <p:cNvSpPr>
            <a:spLocks noGrp="1"/>
          </p:cNvSpPr>
          <p:nvPr>
            <p:ph idx="1"/>
          </p:nvPr>
        </p:nvSpPr>
        <p:spPr/>
        <p:txBody>
          <a:bodyPr>
            <a:normAutofit/>
          </a:bodyPr>
          <a:lstStyle/>
          <a:p>
            <a:pPr marL="0" indent="0" algn="l">
              <a:buNone/>
            </a:pPr>
            <a:r>
              <a:rPr lang="nl-NL" u="none" strike="noStrike" dirty="0">
                <a:effectLst/>
              </a:rPr>
              <a:t>De trilaterale samenwerking is de samenwerking Denemarken, Duitsland en Nederland op het gebied van natuurbescherming, duurzame ontwikkeling en natuureducatie</a:t>
            </a:r>
          </a:p>
          <a:p>
            <a:pPr marL="0" indent="0" algn="l">
              <a:buNone/>
            </a:pPr>
            <a:r>
              <a:rPr lang="nl-NL" u="none" strike="noStrike" dirty="0">
                <a:effectLst/>
              </a:rPr>
              <a:t>De trilaterale samenwerking streeft naar het realiseren van een </a:t>
            </a:r>
            <a:br>
              <a:rPr lang="nl-NL" u="none" strike="noStrike" dirty="0">
                <a:effectLst/>
              </a:rPr>
            </a:br>
            <a:r>
              <a:rPr lang="nl-NL" b="1" u="none" strike="noStrike" dirty="0">
                <a:effectLst/>
                <a:latin typeface="Aptos" panose="020B0004020202020204" pitchFamily="34" charset="0"/>
              </a:rPr>
              <a:t>natuurlijk en duurzaam ecosysteem voor de Waddenzee.</a:t>
            </a:r>
          </a:p>
        </p:txBody>
      </p:sp>
      <p:sp>
        <p:nvSpPr>
          <p:cNvPr id="4" name="Tijdelijke aanduiding voor dianummer 3">
            <a:extLst>
              <a:ext uri="{FF2B5EF4-FFF2-40B4-BE49-F238E27FC236}">
                <a16:creationId xmlns:a16="http://schemas.microsoft.com/office/drawing/2014/main" id="{574BCA32-B279-3A92-ECF9-C0BC6DBC1FF7}"/>
              </a:ext>
            </a:extLst>
          </p:cNvPr>
          <p:cNvSpPr>
            <a:spLocks noGrp="1"/>
          </p:cNvSpPr>
          <p:nvPr>
            <p:ph type="sldNum" sz="quarter" idx="12"/>
          </p:nvPr>
        </p:nvSpPr>
        <p:spPr/>
        <p:txBody>
          <a:bodyPr/>
          <a:lstStyle/>
          <a:p>
            <a:fld id="{4CD814C8-F66B-4915-9FEC-D62A1DED085F}" type="slidenum">
              <a:rPr lang="de-DE" smtClean="0"/>
              <a:t>3</a:t>
            </a:fld>
            <a:endParaRPr lang="de-DE"/>
          </a:p>
        </p:txBody>
      </p:sp>
      <p:pic>
        <p:nvPicPr>
          <p:cNvPr id="6" name="Afbeelding 5" descr="Afbeelding met Graphics, creativiteit&#10;&#10;Automatisch gegenereerde beschrijving">
            <a:extLst>
              <a:ext uri="{FF2B5EF4-FFF2-40B4-BE49-F238E27FC236}">
                <a16:creationId xmlns:a16="http://schemas.microsoft.com/office/drawing/2014/main" id="{7032AA41-8BBF-D011-4C87-11A49892FA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74125" y="5044167"/>
            <a:ext cx="2179674" cy="1037103"/>
          </a:xfrm>
          <a:prstGeom prst="rect">
            <a:avLst/>
          </a:prstGeom>
        </p:spPr>
      </p:pic>
    </p:spTree>
    <p:extLst>
      <p:ext uri="{BB962C8B-B14F-4D97-AF65-F5344CB8AC3E}">
        <p14:creationId xmlns:p14="http://schemas.microsoft.com/office/powerpoint/2010/main" val="2956053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C7A091-2120-31DC-AB97-12F8D533067E}"/>
              </a:ext>
            </a:extLst>
          </p:cNvPr>
          <p:cNvSpPr>
            <a:spLocks noGrp="1"/>
          </p:cNvSpPr>
          <p:nvPr>
            <p:ph type="title"/>
          </p:nvPr>
        </p:nvSpPr>
        <p:spPr/>
        <p:txBody>
          <a:bodyPr/>
          <a:lstStyle/>
          <a:p>
            <a:r>
              <a:rPr lang="nl-NL" dirty="0">
                <a:solidFill>
                  <a:srgbClr val="BF904F"/>
                </a:solidFill>
                <a:effectLst/>
              </a:rPr>
              <a:t>Hoe doet de trilaterale samenwerking dat?</a:t>
            </a:r>
            <a:endParaRPr lang="nl-NL" dirty="0">
              <a:solidFill>
                <a:srgbClr val="BF904F"/>
              </a:solidFill>
            </a:endParaRPr>
          </a:p>
        </p:txBody>
      </p:sp>
      <p:sp>
        <p:nvSpPr>
          <p:cNvPr id="3" name="Tijdelijke aanduiding voor inhoud 2">
            <a:extLst>
              <a:ext uri="{FF2B5EF4-FFF2-40B4-BE49-F238E27FC236}">
                <a16:creationId xmlns:a16="http://schemas.microsoft.com/office/drawing/2014/main" id="{5448342F-ADE5-C73C-CDD4-5852031B10D2}"/>
              </a:ext>
            </a:extLst>
          </p:cNvPr>
          <p:cNvSpPr>
            <a:spLocks noGrp="1"/>
          </p:cNvSpPr>
          <p:nvPr>
            <p:ph idx="1"/>
          </p:nvPr>
        </p:nvSpPr>
        <p:spPr/>
        <p:txBody>
          <a:bodyPr>
            <a:normAutofit/>
          </a:bodyPr>
          <a:lstStyle/>
          <a:p>
            <a:pPr algn="l">
              <a:buFont typeface="Arial" panose="020B0604020202020204" pitchFamily="34" charset="0"/>
              <a:buChar char="•"/>
            </a:pPr>
            <a:r>
              <a:rPr lang="nl-NL" b="1" u="none" strike="noStrike" dirty="0">
                <a:effectLst/>
                <a:latin typeface="Aptos" panose="020B0004020202020204" pitchFamily="34" charset="0"/>
              </a:rPr>
              <a:t>beschermt en behoudt </a:t>
            </a:r>
            <a:r>
              <a:rPr lang="nl-NL" u="none" strike="noStrike" dirty="0">
                <a:effectLst/>
              </a:rPr>
              <a:t>de Waddenzee als een ecologische eenheid</a:t>
            </a:r>
          </a:p>
          <a:p>
            <a:pPr algn="l">
              <a:buFont typeface="Arial" panose="020B0604020202020204" pitchFamily="34" charset="0"/>
              <a:buChar char="•"/>
            </a:pPr>
            <a:r>
              <a:rPr lang="nl-NL" b="1" u="none" strike="noStrike" dirty="0">
                <a:effectLst/>
                <a:latin typeface="Aptos" panose="020B0004020202020204" pitchFamily="34" charset="0"/>
              </a:rPr>
              <a:t>bewaakt en beoordeelt </a:t>
            </a:r>
            <a:r>
              <a:rPr lang="nl-NL" u="none" strike="noStrike" dirty="0">
                <a:effectLst/>
              </a:rPr>
              <a:t>de kwaliteit van het ecosysteem</a:t>
            </a:r>
          </a:p>
          <a:p>
            <a:pPr algn="l">
              <a:buFont typeface="Arial" panose="020B0604020202020204" pitchFamily="34" charset="0"/>
              <a:buChar char="•"/>
            </a:pPr>
            <a:r>
              <a:rPr lang="nl-NL" b="1" u="none" strike="noStrike" dirty="0">
                <a:effectLst/>
                <a:latin typeface="Aptos" panose="020B0004020202020204" pitchFamily="34" charset="0"/>
              </a:rPr>
              <a:t>werkt</a:t>
            </a:r>
            <a:r>
              <a:rPr lang="nl-NL" u="none" strike="noStrike" dirty="0">
                <a:effectLst/>
              </a:rPr>
              <a:t> op internationaal niveau </a:t>
            </a:r>
            <a:r>
              <a:rPr lang="nl-NL" b="1" u="none" strike="noStrike" dirty="0">
                <a:effectLst/>
                <a:latin typeface="Aptos" panose="020B0004020202020204" pitchFamily="34" charset="0"/>
              </a:rPr>
              <a:t>samen</a:t>
            </a:r>
            <a:r>
              <a:rPr lang="nl-NL" u="none" strike="noStrike" dirty="0">
                <a:effectLst/>
              </a:rPr>
              <a:t> met andere kustgebieden</a:t>
            </a:r>
          </a:p>
          <a:p>
            <a:pPr algn="l">
              <a:buFont typeface="Arial" panose="020B0604020202020204" pitchFamily="34" charset="0"/>
              <a:buChar char="•"/>
            </a:pPr>
            <a:r>
              <a:rPr lang="nl-NL" b="1" u="none" strike="noStrike" dirty="0">
                <a:effectLst/>
                <a:latin typeface="Aptos" panose="020B0004020202020204" pitchFamily="34" charset="0"/>
              </a:rPr>
              <a:t>betrekt</a:t>
            </a:r>
            <a:r>
              <a:rPr lang="nl-NL" u="none" strike="noStrike" dirty="0">
                <a:effectLst/>
              </a:rPr>
              <a:t> het publiek bij de bescherming van de Waddenzee</a:t>
            </a:r>
          </a:p>
          <a:p>
            <a:pPr algn="l">
              <a:buFont typeface="Arial" panose="020B0604020202020204" pitchFamily="34" charset="0"/>
              <a:buChar char="•"/>
            </a:pPr>
            <a:r>
              <a:rPr lang="nl-NL" b="1" u="none" strike="noStrike" dirty="0">
                <a:effectLst/>
                <a:latin typeface="Aptos" panose="020B0004020202020204" pitchFamily="34" charset="0"/>
              </a:rPr>
              <a:t>bewaakt</a:t>
            </a:r>
            <a:r>
              <a:rPr lang="nl-NL" u="none" strike="noStrike" dirty="0">
                <a:effectLst/>
              </a:rPr>
              <a:t> de duurzame ontwikkeling van het Waddengebied</a:t>
            </a:r>
          </a:p>
        </p:txBody>
      </p:sp>
      <p:sp>
        <p:nvSpPr>
          <p:cNvPr id="4" name="Tijdelijke aanduiding voor dianummer 3">
            <a:extLst>
              <a:ext uri="{FF2B5EF4-FFF2-40B4-BE49-F238E27FC236}">
                <a16:creationId xmlns:a16="http://schemas.microsoft.com/office/drawing/2014/main" id="{574BCA32-B279-3A92-ECF9-C0BC6DBC1FF7}"/>
              </a:ext>
            </a:extLst>
          </p:cNvPr>
          <p:cNvSpPr>
            <a:spLocks noGrp="1"/>
          </p:cNvSpPr>
          <p:nvPr>
            <p:ph type="sldNum" sz="quarter" idx="12"/>
          </p:nvPr>
        </p:nvSpPr>
        <p:spPr/>
        <p:txBody>
          <a:bodyPr/>
          <a:lstStyle/>
          <a:p>
            <a:fld id="{4CD814C8-F66B-4915-9FEC-D62A1DED085F}" type="slidenum">
              <a:rPr lang="de-DE" smtClean="0"/>
              <a:t>4</a:t>
            </a:fld>
            <a:endParaRPr lang="de-DE"/>
          </a:p>
        </p:txBody>
      </p:sp>
      <p:pic>
        <p:nvPicPr>
          <p:cNvPr id="6" name="Afbeelding 5" descr="Afbeelding met Graphics, creativiteit&#10;&#10;Automatisch gegenereerde beschrijving">
            <a:extLst>
              <a:ext uri="{FF2B5EF4-FFF2-40B4-BE49-F238E27FC236}">
                <a16:creationId xmlns:a16="http://schemas.microsoft.com/office/drawing/2014/main" id="{7032AA41-8BBF-D011-4C87-11A49892FA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74125" y="5044167"/>
            <a:ext cx="2179674" cy="1037103"/>
          </a:xfrm>
          <a:prstGeom prst="rect">
            <a:avLst/>
          </a:prstGeom>
        </p:spPr>
      </p:pic>
    </p:spTree>
    <p:extLst>
      <p:ext uri="{BB962C8B-B14F-4D97-AF65-F5344CB8AC3E}">
        <p14:creationId xmlns:p14="http://schemas.microsoft.com/office/powerpoint/2010/main" val="8140497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7A8D1D-38F9-979A-DB18-404E4E2E5E8D}"/>
              </a:ext>
            </a:extLst>
          </p:cNvPr>
          <p:cNvSpPr>
            <a:spLocks noGrp="1"/>
          </p:cNvSpPr>
          <p:nvPr>
            <p:ph type="title"/>
          </p:nvPr>
        </p:nvSpPr>
        <p:spPr/>
        <p:txBody>
          <a:bodyPr/>
          <a:lstStyle/>
          <a:p>
            <a:r>
              <a:rPr lang="nl-NL" dirty="0">
                <a:effectLst/>
              </a:rPr>
              <a:t>Trilaterale structuur</a:t>
            </a:r>
            <a:endParaRPr lang="nl-NL" dirty="0"/>
          </a:p>
        </p:txBody>
      </p:sp>
      <p:sp>
        <p:nvSpPr>
          <p:cNvPr id="4" name="Tijdelijke aanduiding voor dianummer 3">
            <a:extLst>
              <a:ext uri="{FF2B5EF4-FFF2-40B4-BE49-F238E27FC236}">
                <a16:creationId xmlns:a16="http://schemas.microsoft.com/office/drawing/2014/main" id="{9106CBB3-838F-C27E-D8C7-CA81ACEBC020}"/>
              </a:ext>
            </a:extLst>
          </p:cNvPr>
          <p:cNvSpPr>
            <a:spLocks noGrp="1"/>
          </p:cNvSpPr>
          <p:nvPr>
            <p:ph type="sldNum" sz="quarter" idx="12"/>
          </p:nvPr>
        </p:nvSpPr>
        <p:spPr/>
        <p:txBody>
          <a:bodyPr/>
          <a:lstStyle/>
          <a:p>
            <a:fld id="{4CD814C8-F66B-4915-9FEC-D62A1DED085F}" type="slidenum">
              <a:rPr lang="de-DE" smtClean="0"/>
              <a:t>5</a:t>
            </a:fld>
            <a:endParaRPr lang="de-DE"/>
          </a:p>
        </p:txBody>
      </p:sp>
      <p:pic>
        <p:nvPicPr>
          <p:cNvPr id="6" name="Afbeelding 5" descr="Afbeelding met Graphics, creativiteit&#10;&#10;Automatisch gegenereerde beschrijving">
            <a:extLst>
              <a:ext uri="{FF2B5EF4-FFF2-40B4-BE49-F238E27FC236}">
                <a16:creationId xmlns:a16="http://schemas.microsoft.com/office/drawing/2014/main" id="{4FEB6A15-C917-EA12-3BD3-A5EACFEE48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74125" y="5044167"/>
            <a:ext cx="2179674" cy="1037103"/>
          </a:xfrm>
          <a:prstGeom prst="rect">
            <a:avLst/>
          </a:prstGeom>
        </p:spPr>
      </p:pic>
      <p:sp>
        <p:nvSpPr>
          <p:cNvPr id="8" name="Afgeronde rechthoek 7">
            <a:extLst>
              <a:ext uri="{FF2B5EF4-FFF2-40B4-BE49-F238E27FC236}">
                <a16:creationId xmlns:a16="http://schemas.microsoft.com/office/drawing/2014/main" id="{CB76C86D-DD56-C243-1544-F54A0DC301B6}"/>
              </a:ext>
            </a:extLst>
          </p:cNvPr>
          <p:cNvSpPr/>
          <p:nvPr/>
        </p:nvSpPr>
        <p:spPr>
          <a:xfrm>
            <a:off x="1005358" y="2158593"/>
            <a:ext cx="4153466" cy="891734"/>
          </a:xfrm>
          <a:prstGeom prst="roundRect">
            <a:avLst/>
          </a:prstGeom>
          <a:solidFill>
            <a:srgbClr val="EAD3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Rechthoek 9">
            <a:extLst>
              <a:ext uri="{FF2B5EF4-FFF2-40B4-BE49-F238E27FC236}">
                <a16:creationId xmlns:a16="http://schemas.microsoft.com/office/drawing/2014/main" id="{7A946525-38C6-A863-1581-4127CFDEFE29}"/>
              </a:ext>
            </a:extLst>
          </p:cNvPr>
          <p:cNvSpPr/>
          <p:nvPr/>
        </p:nvSpPr>
        <p:spPr>
          <a:xfrm>
            <a:off x="838200" y="1982364"/>
            <a:ext cx="8155023" cy="3720421"/>
          </a:xfrm>
          <a:prstGeom prst="rect">
            <a:avLst/>
          </a:prstGeom>
          <a:noFill/>
          <a:ln>
            <a:solidFill>
              <a:srgbClr val="BF904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Afgeronde rechthoek 12">
            <a:extLst>
              <a:ext uri="{FF2B5EF4-FFF2-40B4-BE49-F238E27FC236}">
                <a16:creationId xmlns:a16="http://schemas.microsoft.com/office/drawing/2014/main" id="{28ED4B24-9EBE-2EFA-2DD1-1D733F280709}"/>
              </a:ext>
            </a:extLst>
          </p:cNvPr>
          <p:cNvSpPr/>
          <p:nvPr/>
        </p:nvSpPr>
        <p:spPr>
          <a:xfrm>
            <a:off x="5719658" y="2158592"/>
            <a:ext cx="3107921" cy="3378093"/>
          </a:xfrm>
          <a:prstGeom prst="roundRect">
            <a:avLst>
              <a:gd name="adj" fmla="val 5171"/>
            </a:avLst>
          </a:prstGeom>
          <a:solidFill>
            <a:srgbClr val="EAD3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EAD3B0"/>
              </a:solidFill>
            </a:endParaRPr>
          </a:p>
        </p:txBody>
      </p:sp>
      <p:sp>
        <p:nvSpPr>
          <p:cNvPr id="14" name="Tekstvak 13">
            <a:extLst>
              <a:ext uri="{FF2B5EF4-FFF2-40B4-BE49-F238E27FC236}">
                <a16:creationId xmlns:a16="http://schemas.microsoft.com/office/drawing/2014/main" id="{167E812B-3712-D37C-F904-61785FED46BF}"/>
              </a:ext>
            </a:extLst>
          </p:cNvPr>
          <p:cNvSpPr txBox="1"/>
          <p:nvPr/>
        </p:nvSpPr>
        <p:spPr>
          <a:xfrm>
            <a:off x="1091808" y="2166504"/>
            <a:ext cx="4095026" cy="830997"/>
          </a:xfrm>
          <a:prstGeom prst="rect">
            <a:avLst/>
          </a:prstGeom>
          <a:noFill/>
        </p:spPr>
        <p:txBody>
          <a:bodyPr wrap="square" rtlCol="0">
            <a:spAutoFit/>
          </a:bodyPr>
          <a:lstStyle/>
          <a:p>
            <a:r>
              <a:rPr lang="nl-NL" sz="2400" b="1" dirty="0">
                <a:solidFill>
                  <a:srgbClr val="856C22"/>
                </a:solidFill>
                <a:latin typeface="Aptos Light" panose="020B0004020202020204" pitchFamily="34" charset="0"/>
              </a:rPr>
              <a:t>Trilaterale regeringsraad</a:t>
            </a:r>
          </a:p>
          <a:p>
            <a:r>
              <a:rPr lang="nl-NL" sz="2400" i="1" dirty="0">
                <a:solidFill>
                  <a:srgbClr val="856C22"/>
                </a:solidFill>
                <a:latin typeface="Aptos Light" panose="020B0004020202020204" pitchFamily="34" charset="0"/>
              </a:rPr>
              <a:t>Bijeenkomst: 1 keer per 4 jaar</a:t>
            </a:r>
          </a:p>
        </p:txBody>
      </p:sp>
      <p:sp>
        <p:nvSpPr>
          <p:cNvPr id="15" name="Afgeronde rechthoek 14">
            <a:extLst>
              <a:ext uri="{FF2B5EF4-FFF2-40B4-BE49-F238E27FC236}">
                <a16:creationId xmlns:a16="http://schemas.microsoft.com/office/drawing/2014/main" id="{9E7F4595-F0C6-5191-D4F6-BBF029917E9B}"/>
              </a:ext>
            </a:extLst>
          </p:cNvPr>
          <p:cNvSpPr/>
          <p:nvPr/>
        </p:nvSpPr>
        <p:spPr>
          <a:xfrm>
            <a:off x="1007157" y="3433716"/>
            <a:ext cx="4151667" cy="891727"/>
          </a:xfrm>
          <a:prstGeom prst="roundRect">
            <a:avLst/>
          </a:prstGeom>
          <a:solidFill>
            <a:srgbClr val="EAD3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Tekstvak 15">
            <a:extLst>
              <a:ext uri="{FF2B5EF4-FFF2-40B4-BE49-F238E27FC236}">
                <a16:creationId xmlns:a16="http://schemas.microsoft.com/office/drawing/2014/main" id="{8FA1F722-BF20-23C0-6130-4D2A60FAA11E}"/>
              </a:ext>
            </a:extLst>
          </p:cNvPr>
          <p:cNvSpPr txBox="1"/>
          <p:nvPr/>
        </p:nvSpPr>
        <p:spPr>
          <a:xfrm>
            <a:off x="1093608" y="3448024"/>
            <a:ext cx="3911745" cy="830997"/>
          </a:xfrm>
          <a:prstGeom prst="rect">
            <a:avLst/>
          </a:prstGeom>
          <a:noFill/>
        </p:spPr>
        <p:txBody>
          <a:bodyPr wrap="square" rtlCol="0">
            <a:spAutoFit/>
          </a:bodyPr>
          <a:lstStyle/>
          <a:p>
            <a:r>
              <a:rPr lang="nl-NL" sz="2400" b="1" dirty="0">
                <a:solidFill>
                  <a:srgbClr val="856C22"/>
                </a:solidFill>
                <a:latin typeface="Aptos Light" panose="020B0004020202020204" pitchFamily="34" charset="0"/>
              </a:rPr>
              <a:t>Wadden Sea Board</a:t>
            </a:r>
          </a:p>
          <a:p>
            <a:r>
              <a:rPr lang="nl-NL" sz="2400" i="1" dirty="0">
                <a:solidFill>
                  <a:srgbClr val="856C22"/>
                </a:solidFill>
                <a:latin typeface="Aptos Light" panose="020B0004020202020204" pitchFamily="34" charset="0"/>
              </a:rPr>
              <a:t>Bijeenkomst: 3 keer per jaar</a:t>
            </a:r>
          </a:p>
        </p:txBody>
      </p:sp>
      <p:sp>
        <p:nvSpPr>
          <p:cNvPr id="17" name="Afgeronde rechthoek 16">
            <a:extLst>
              <a:ext uri="{FF2B5EF4-FFF2-40B4-BE49-F238E27FC236}">
                <a16:creationId xmlns:a16="http://schemas.microsoft.com/office/drawing/2014/main" id="{527166E8-E05A-C163-6762-7C6DD498220F}"/>
              </a:ext>
            </a:extLst>
          </p:cNvPr>
          <p:cNvSpPr/>
          <p:nvPr/>
        </p:nvSpPr>
        <p:spPr>
          <a:xfrm>
            <a:off x="1005358" y="4705696"/>
            <a:ext cx="4151667" cy="830996"/>
          </a:xfrm>
          <a:prstGeom prst="roundRect">
            <a:avLst/>
          </a:prstGeom>
          <a:solidFill>
            <a:srgbClr val="EAD3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Tekstvak 17">
            <a:extLst>
              <a:ext uri="{FF2B5EF4-FFF2-40B4-BE49-F238E27FC236}">
                <a16:creationId xmlns:a16="http://schemas.microsoft.com/office/drawing/2014/main" id="{3B533DFA-BD2F-FA19-174E-5A3765E6AD89}"/>
              </a:ext>
            </a:extLst>
          </p:cNvPr>
          <p:cNvSpPr txBox="1"/>
          <p:nvPr/>
        </p:nvSpPr>
        <p:spPr>
          <a:xfrm>
            <a:off x="1091809" y="4709463"/>
            <a:ext cx="3913544" cy="830997"/>
          </a:xfrm>
          <a:prstGeom prst="rect">
            <a:avLst/>
          </a:prstGeom>
          <a:noFill/>
        </p:spPr>
        <p:txBody>
          <a:bodyPr wrap="square" rtlCol="0">
            <a:spAutoFit/>
          </a:bodyPr>
          <a:lstStyle/>
          <a:p>
            <a:r>
              <a:rPr lang="nl-NL" sz="2400" b="1" dirty="0">
                <a:solidFill>
                  <a:srgbClr val="856C22"/>
                </a:solidFill>
                <a:latin typeface="Aptos Light" panose="020B0004020202020204" pitchFamily="34" charset="0"/>
              </a:rPr>
              <a:t>Expert- en netwerkgroepen </a:t>
            </a:r>
            <a:br>
              <a:rPr lang="nl-NL" sz="2400" b="1" dirty="0">
                <a:solidFill>
                  <a:srgbClr val="856C22"/>
                </a:solidFill>
                <a:latin typeface="Aptos Light" panose="020B0004020202020204" pitchFamily="34" charset="0"/>
              </a:rPr>
            </a:br>
            <a:r>
              <a:rPr lang="nl-NL" sz="2400" b="1" dirty="0">
                <a:solidFill>
                  <a:srgbClr val="856C22"/>
                </a:solidFill>
                <a:latin typeface="Aptos Light" panose="020B0004020202020204" pitchFamily="34" charset="0"/>
              </a:rPr>
              <a:t>en task groups</a:t>
            </a:r>
            <a:endParaRPr lang="nl-NL" sz="2400" i="1" dirty="0">
              <a:solidFill>
                <a:srgbClr val="856C22"/>
              </a:solidFill>
              <a:latin typeface="Aptos Light" panose="020B0004020202020204" pitchFamily="34" charset="0"/>
            </a:endParaRPr>
          </a:p>
        </p:txBody>
      </p:sp>
      <p:cxnSp>
        <p:nvCxnSpPr>
          <p:cNvPr id="20" name="Rechte verbindingslijn met pijl 19">
            <a:extLst>
              <a:ext uri="{FF2B5EF4-FFF2-40B4-BE49-F238E27FC236}">
                <a16:creationId xmlns:a16="http://schemas.microsoft.com/office/drawing/2014/main" id="{F13645A3-914A-535A-DCCC-D04312B404EC}"/>
              </a:ext>
            </a:extLst>
          </p:cNvPr>
          <p:cNvCxnSpPr/>
          <p:nvPr/>
        </p:nvCxnSpPr>
        <p:spPr>
          <a:xfrm>
            <a:off x="3067806" y="3120647"/>
            <a:ext cx="0" cy="258329"/>
          </a:xfrm>
          <a:prstGeom prst="straightConnector1">
            <a:avLst/>
          </a:prstGeom>
          <a:ln w="6350">
            <a:solidFill>
              <a:srgbClr val="856C22"/>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cxnSp>
        <p:nvCxnSpPr>
          <p:cNvPr id="25" name="Rechte verbindingslijn met pijl 24">
            <a:extLst>
              <a:ext uri="{FF2B5EF4-FFF2-40B4-BE49-F238E27FC236}">
                <a16:creationId xmlns:a16="http://schemas.microsoft.com/office/drawing/2014/main" id="{302F4071-4C9F-98CD-EE6C-D63C299E4A37}"/>
              </a:ext>
            </a:extLst>
          </p:cNvPr>
          <p:cNvCxnSpPr/>
          <p:nvPr/>
        </p:nvCxnSpPr>
        <p:spPr>
          <a:xfrm>
            <a:off x="3067806" y="4396875"/>
            <a:ext cx="0" cy="258329"/>
          </a:xfrm>
          <a:prstGeom prst="straightConnector1">
            <a:avLst/>
          </a:prstGeom>
          <a:ln w="6350">
            <a:solidFill>
              <a:srgbClr val="856C22"/>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sp>
        <p:nvSpPr>
          <p:cNvPr id="26" name="Tekstvak 25">
            <a:extLst>
              <a:ext uri="{FF2B5EF4-FFF2-40B4-BE49-F238E27FC236}">
                <a16:creationId xmlns:a16="http://schemas.microsoft.com/office/drawing/2014/main" id="{0ECCDE27-DCCC-7DC2-B0DA-FB901D4718AB}"/>
              </a:ext>
            </a:extLst>
          </p:cNvPr>
          <p:cNvSpPr txBox="1"/>
          <p:nvPr/>
        </p:nvSpPr>
        <p:spPr>
          <a:xfrm>
            <a:off x="5841927" y="2592214"/>
            <a:ext cx="2956249" cy="2308324"/>
          </a:xfrm>
          <a:prstGeom prst="rect">
            <a:avLst/>
          </a:prstGeom>
          <a:noFill/>
        </p:spPr>
        <p:txBody>
          <a:bodyPr wrap="square" rtlCol="0">
            <a:spAutoFit/>
          </a:bodyPr>
          <a:lstStyle/>
          <a:p>
            <a:r>
              <a:rPr lang="nl-NL" sz="2400" b="1" dirty="0">
                <a:solidFill>
                  <a:srgbClr val="856C22"/>
                </a:solidFill>
                <a:latin typeface="Aptos Light" panose="020B0004020202020204" pitchFamily="34" charset="0"/>
              </a:rPr>
              <a:t>Gemeenschappelijk</a:t>
            </a:r>
          </a:p>
          <a:p>
            <a:r>
              <a:rPr lang="nl-NL" sz="2400" b="1" dirty="0">
                <a:solidFill>
                  <a:srgbClr val="856C22"/>
                </a:solidFill>
                <a:latin typeface="Aptos Light" panose="020B0004020202020204" pitchFamily="34" charset="0"/>
              </a:rPr>
              <a:t>Waddenzee </a:t>
            </a:r>
            <a:br>
              <a:rPr lang="nl-NL" sz="2400" b="1" dirty="0">
                <a:solidFill>
                  <a:srgbClr val="856C22"/>
                </a:solidFill>
                <a:latin typeface="Aptos Light" panose="020B0004020202020204" pitchFamily="34" charset="0"/>
              </a:rPr>
            </a:br>
            <a:r>
              <a:rPr lang="nl-NL" sz="2400" b="1" dirty="0">
                <a:solidFill>
                  <a:srgbClr val="856C22"/>
                </a:solidFill>
                <a:latin typeface="Aptos Light" panose="020B0004020202020204" pitchFamily="34" charset="0"/>
              </a:rPr>
              <a:t>Secretariaat (CWSS)</a:t>
            </a:r>
          </a:p>
          <a:p>
            <a:r>
              <a:rPr lang="nl-NL" sz="2400" i="1" dirty="0">
                <a:solidFill>
                  <a:srgbClr val="856C22"/>
                </a:solidFill>
                <a:latin typeface="Aptos Light" panose="020B0004020202020204" pitchFamily="34" charset="0"/>
              </a:rPr>
              <a:t>Stelt de Agenda op </a:t>
            </a:r>
            <a:br>
              <a:rPr lang="nl-NL" sz="2400" i="1" dirty="0">
                <a:solidFill>
                  <a:srgbClr val="856C22"/>
                </a:solidFill>
                <a:latin typeface="Aptos Light" panose="020B0004020202020204" pitchFamily="34" charset="0"/>
              </a:rPr>
            </a:br>
            <a:r>
              <a:rPr lang="nl-NL" sz="2400" i="1" dirty="0">
                <a:solidFill>
                  <a:srgbClr val="856C22"/>
                </a:solidFill>
                <a:latin typeface="Aptos Light" panose="020B0004020202020204" pitchFamily="34" charset="0"/>
              </a:rPr>
              <a:t>en doet algehele communicatie</a:t>
            </a:r>
          </a:p>
        </p:txBody>
      </p:sp>
      <p:cxnSp>
        <p:nvCxnSpPr>
          <p:cNvPr id="27" name="Rechte verbindingslijn met pijl 26">
            <a:extLst>
              <a:ext uri="{FF2B5EF4-FFF2-40B4-BE49-F238E27FC236}">
                <a16:creationId xmlns:a16="http://schemas.microsoft.com/office/drawing/2014/main" id="{52E48570-1EBF-53ED-6F6A-8DF3E23B0C52}"/>
              </a:ext>
            </a:extLst>
          </p:cNvPr>
          <p:cNvCxnSpPr>
            <a:cxnSpLocks/>
          </p:cNvCxnSpPr>
          <p:nvPr/>
        </p:nvCxnSpPr>
        <p:spPr>
          <a:xfrm>
            <a:off x="5243244" y="3891985"/>
            <a:ext cx="357074" cy="0"/>
          </a:xfrm>
          <a:prstGeom prst="straightConnector1">
            <a:avLst/>
          </a:prstGeom>
          <a:ln w="6350">
            <a:solidFill>
              <a:srgbClr val="856C22"/>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cxnSp>
        <p:nvCxnSpPr>
          <p:cNvPr id="30" name="Rechte verbindingslijn met pijl 29">
            <a:extLst>
              <a:ext uri="{FF2B5EF4-FFF2-40B4-BE49-F238E27FC236}">
                <a16:creationId xmlns:a16="http://schemas.microsoft.com/office/drawing/2014/main" id="{86A89FDE-6D84-626C-8E4E-4A41440776AF}"/>
              </a:ext>
            </a:extLst>
          </p:cNvPr>
          <p:cNvCxnSpPr>
            <a:cxnSpLocks/>
          </p:cNvCxnSpPr>
          <p:nvPr/>
        </p:nvCxnSpPr>
        <p:spPr>
          <a:xfrm>
            <a:off x="5243244" y="5119670"/>
            <a:ext cx="357074" cy="0"/>
          </a:xfrm>
          <a:prstGeom prst="straightConnector1">
            <a:avLst/>
          </a:prstGeom>
          <a:ln w="6350">
            <a:solidFill>
              <a:srgbClr val="856C22"/>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cxnSp>
        <p:nvCxnSpPr>
          <p:cNvPr id="31" name="Rechte verbindingslijn met pijl 30">
            <a:extLst>
              <a:ext uri="{FF2B5EF4-FFF2-40B4-BE49-F238E27FC236}">
                <a16:creationId xmlns:a16="http://schemas.microsoft.com/office/drawing/2014/main" id="{DC95D7FF-FA64-9201-1DBF-F0A5D2755E3B}"/>
              </a:ext>
            </a:extLst>
          </p:cNvPr>
          <p:cNvCxnSpPr>
            <a:cxnSpLocks/>
          </p:cNvCxnSpPr>
          <p:nvPr/>
        </p:nvCxnSpPr>
        <p:spPr>
          <a:xfrm>
            <a:off x="5243244" y="2592214"/>
            <a:ext cx="357074" cy="0"/>
          </a:xfrm>
          <a:prstGeom prst="straightConnector1">
            <a:avLst/>
          </a:prstGeom>
          <a:ln w="6350">
            <a:solidFill>
              <a:srgbClr val="856C22"/>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48523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877602954A5249AC40A1391EF8F0B5" ma:contentTypeVersion="18" ma:contentTypeDescription="Een nieuw document maken." ma:contentTypeScope="" ma:versionID="594ca66244da0bfda2970ad881f106f0">
  <xsd:schema xmlns:xsd="http://www.w3.org/2001/XMLSchema" xmlns:xs="http://www.w3.org/2001/XMLSchema" xmlns:p="http://schemas.microsoft.com/office/2006/metadata/properties" xmlns:ns2="e7bcccd2-10d0-45d6-a4db-7eb723484c92" xmlns:ns3="1e549ad7-ba48-4a50-9a26-74694a9c8e44" targetNamespace="http://schemas.microsoft.com/office/2006/metadata/properties" ma:root="true" ma:fieldsID="1f2b0b71be74e6547ccdf7f98ac0969b" ns2:_="" ns3:_="">
    <xsd:import namespace="e7bcccd2-10d0-45d6-a4db-7eb723484c92"/>
    <xsd:import namespace="1e549ad7-ba48-4a50-9a26-74694a9c8e4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7bcccd2-10d0-45d6-a4db-7eb723484c92" elementFormDefault="qualified">
    <xsd:import namespace="http://schemas.microsoft.com/office/2006/documentManagement/types"/>
    <xsd:import namespace="http://schemas.microsoft.com/office/infopath/2007/PartnerControls"/>
    <xsd:element name="SharedWithUsers" ma:index="8" nillable="true" ma:displayName="Gedeeld met"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6517557e-f955-4954-a08d-bf5da2b0a184}" ma:internalName="TaxCatchAll" ma:showField="CatchAllData" ma:web="e7bcccd2-10d0-45d6-a4db-7eb723484c9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e549ad7-ba48-4a50-9a26-74694a9c8e44"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Location" ma:index="14"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e1a86791-aad9-4770-825c-ef26cc3fa55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7bcccd2-10d0-45d6-a4db-7eb723484c92" xsi:nil="true"/>
    <lcf76f155ced4ddcb4097134ff3c332f xmlns="1e549ad7-ba48-4a50-9a26-74694a9c8e4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C0C28C5-9F60-4FE0-B4F7-38A4A8BF749E}"/>
</file>

<file path=customXml/itemProps2.xml><?xml version="1.0" encoding="utf-8"?>
<ds:datastoreItem xmlns:ds="http://schemas.openxmlformats.org/officeDocument/2006/customXml" ds:itemID="{A50B97C4-6BE2-468F-A6E0-BC92CB4D3D72}"/>
</file>

<file path=customXml/itemProps3.xml><?xml version="1.0" encoding="utf-8"?>
<ds:datastoreItem xmlns:ds="http://schemas.openxmlformats.org/officeDocument/2006/customXml" ds:itemID="{61222F63-CC27-454D-8F66-9E809F2F432D}"/>
</file>

<file path=docProps/app.xml><?xml version="1.0" encoding="utf-8"?>
<Properties xmlns="http://schemas.openxmlformats.org/officeDocument/2006/extended-properties" xmlns:vt="http://schemas.openxmlformats.org/officeDocument/2006/docPropsVTypes">
  <TotalTime>2480</TotalTime>
  <Words>256</Words>
  <Application>Microsoft Macintosh PowerPoint</Application>
  <PresentationFormat>Breedbeeld</PresentationFormat>
  <Paragraphs>52</Paragraphs>
  <Slides>5</Slides>
  <Notes>2</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5</vt:i4>
      </vt:variant>
    </vt:vector>
  </HeadingPairs>
  <TitlesOfParts>
    <vt:vector size="11" baseType="lpstr">
      <vt:lpstr>Aptos</vt:lpstr>
      <vt:lpstr>Aptos Light</vt:lpstr>
      <vt:lpstr>Aptos Serif</vt:lpstr>
      <vt:lpstr>Arial</vt:lpstr>
      <vt:lpstr>Calibri</vt:lpstr>
      <vt:lpstr>Office Theme</vt:lpstr>
      <vt:lpstr>Waarom een Agenda voor het Waddengebied? </vt:lpstr>
      <vt:lpstr>Geschiedenis agenda voor het Wadden-gebied </vt:lpstr>
      <vt:lpstr>De trilaterale samenwerking</vt:lpstr>
      <vt:lpstr>Hoe doet de trilaterale samenwerking dat?</vt:lpstr>
      <vt:lpstr>Trilaterale structuur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Presentatie ambities Gebiedsagenda  Wadden 2050</dc:title>
  <dc:creator>Koning, N. de (Nathalie) - DGRW</dc:creator>
  <cp:lastModifiedBy>Iris Geerts | Keijzer</cp:lastModifiedBy>
  <cp:revision>829</cp:revision>
  <cp:lastPrinted>2020-03-09T15:14:30Z</cp:lastPrinted>
  <dcterms:modified xsi:type="dcterms:W3CDTF">2024-11-26T13:47:18Z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0x01010041877602954A5249AC40A1391EF8F0B5</vt:lpwstr>
  </property>
</Properties>
</file>