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handoutMasterIdLst>
    <p:handoutMasterId r:id="rId17"/>
  </p:handoutMasterIdLst>
  <p:sldIdLst>
    <p:sldId id="300" r:id="rId2"/>
    <p:sldId id="307" r:id="rId3"/>
    <p:sldId id="304" r:id="rId4"/>
    <p:sldId id="305" r:id="rId5"/>
    <p:sldId id="306" r:id="rId6"/>
    <p:sldId id="314" r:id="rId7"/>
    <p:sldId id="315" r:id="rId8"/>
    <p:sldId id="313" r:id="rId9"/>
    <p:sldId id="308" r:id="rId10"/>
    <p:sldId id="311" r:id="rId11"/>
    <p:sldId id="312" r:id="rId12"/>
    <p:sldId id="309" r:id="rId13"/>
    <p:sldId id="316" r:id="rId14"/>
    <p:sldId id="263" r:id="rId15"/>
  </p:sldIdLst>
  <p:sldSz cx="12192000" cy="6858000"/>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weij, R.J.B. (Reinoud) - DGRW" initials="VR(-D" lastIdx="1" clrIdx="0">
    <p:extLst>
      <p:ext uri="{19B8F6BF-5375-455C-9EA6-DF929625EA0E}">
        <p15:presenceInfo xmlns:p15="http://schemas.microsoft.com/office/powerpoint/2012/main" userId="S-1-5-21-558646700-597192482-1244863647-503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4F"/>
    <a:srgbClr val="B89230"/>
    <a:srgbClr val="856C22"/>
    <a:srgbClr val="EAD3B0"/>
    <a:srgbClr val="DA0067"/>
    <a:srgbClr val="DA0068"/>
    <a:srgbClr val="C92068"/>
    <a:srgbClr val="C72168"/>
    <a:srgbClr val="B89331"/>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Stijl, gemiddeld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Stijl, gemiddeld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42" autoAdjust="0"/>
    <p:restoredTop sz="86359" autoAdjust="0"/>
  </p:normalViewPr>
  <p:slideViewPr>
    <p:cSldViewPr snapToGrid="0">
      <p:cViewPr varScale="1">
        <p:scale>
          <a:sx n="137" d="100"/>
          <a:sy n="137" d="100"/>
        </p:scale>
        <p:origin x="1816" y="200"/>
      </p:cViewPr>
      <p:guideLst/>
    </p:cSldViewPr>
  </p:slideViewPr>
  <p:outlineViewPr>
    <p:cViewPr>
      <p:scale>
        <a:sx n="33" d="100"/>
        <a:sy n="33" d="100"/>
      </p:scale>
      <p:origin x="0" y="-11584"/>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8" d="100"/>
          <a:sy n="88" d="100"/>
        </p:scale>
        <p:origin x="45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F9EF6A6A-1640-453F-A97A-4775BEBDD6E4}" type="datetimeFigureOut">
              <a:rPr lang="nl-NL" smtClean="0"/>
              <a:t>26-11-2024</a:t>
            </a:fld>
            <a:endParaRPr lang="nl-NL"/>
          </a:p>
        </p:txBody>
      </p:sp>
      <p:sp>
        <p:nvSpPr>
          <p:cNvPr id="4" name="Tijdelijke aanduiding voor voettekst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6B4D3A77-908A-4838-AB60-9BA6DC8F62E4}" type="slidenum">
              <a:rPr lang="nl-NL" smtClean="0"/>
              <a:t>‹nr.›</a:t>
            </a:fld>
            <a:endParaRPr lang="nl-NL"/>
          </a:p>
        </p:txBody>
      </p:sp>
    </p:spTree>
    <p:extLst>
      <p:ext uri="{BB962C8B-B14F-4D97-AF65-F5344CB8AC3E}">
        <p14:creationId xmlns:p14="http://schemas.microsoft.com/office/powerpoint/2010/main" val="2517238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AD6DD3F-7BA1-42C7-BB6E-4D37EC929246}" type="datetimeFigureOut">
              <a:rPr lang="nl-NL" smtClean="0"/>
              <a:t>26-11-2024</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AC7C136-45DC-47AA-8862-BA3E06BD7298}" type="slidenum">
              <a:rPr lang="nl-NL" smtClean="0"/>
              <a:t>‹nr.›</a:t>
            </a:fld>
            <a:endParaRPr lang="nl-NL"/>
          </a:p>
        </p:txBody>
      </p:sp>
    </p:spTree>
    <p:extLst>
      <p:ext uri="{BB962C8B-B14F-4D97-AF65-F5344CB8AC3E}">
        <p14:creationId xmlns:p14="http://schemas.microsoft.com/office/powerpoint/2010/main" val="2741531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7C136-45DC-47AA-8862-BA3E06BD7298}" type="slidenum">
              <a:rPr lang="nl-NL" smtClean="0"/>
              <a:t>1</a:t>
            </a:fld>
            <a:endParaRPr lang="nl-NL"/>
          </a:p>
        </p:txBody>
      </p:sp>
    </p:spTree>
    <p:extLst>
      <p:ext uri="{BB962C8B-B14F-4D97-AF65-F5344CB8AC3E}">
        <p14:creationId xmlns:p14="http://schemas.microsoft.com/office/powerpoint/2010/main" val="251529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7C136-45DC-47AA-8862-BA3E06BD7298}" type="slidenum">
              <a:rPr lang="nl-NL" smtClean="0"/>
              <a:t>2</a:t>
            </a:fld>
            <a:endParaRPr lang="nl-NL"/>
          </a:p>
        </p:txBody>
      </p:sp>
    </p:spTree>
    <p:extLst>
      <p:ext uri="{BB962C8B-B14F-4D97-AF65-F5344CB8AC3E}">
        <p14:creationId xmlns:p14="http://schemas.microsoft.com/office/powerpoint/2010/main" val="79854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7C136-45DC-47AA-8862-BA3E06BD7298}" type="slidenum">
              <a:rPr lang="nl-NL" smtClean="0"/>
              <a:t>10</a:t>
            </a:fld>
            <a:endParaRPr lang="nl-NL"/>
          </a:p>
        </p:txBody>
      </p:sp>
    </p:spTree>
    <p:extLst>
      <p:ext uri="{BB962C8B-B14F-4D97-AF65-F5344CB8AC3E}">
        <p14:creationId xmlns:p14="http://schemas.microsoft.com/office/powerpoint/2010/main" val="103939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7C136-45DC-47AA-8862-BA3E06BD7298}" type="slidenum">
              <a:rPr lang="nl-NL" smtClean="0"/>
              <a:t>13</a:t>
            </a:fld>
            <a:endParaRPr lang="nl-NL"/>
          </a:p>
        </p:txBody>
      </p:sp>
    </p:spTree>
    <p:extLst>
      <p:ext uri="{BB962C8B-B14F-4D97-AF65-F5344CB8AC3E}">
        <p14:creationId xmlns:p14="http://schemas.microsoft.com/office/powerpoint/2010/main" val="399338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21.jp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lgemeen">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61A517F-220E-4D2D-DCC5-A56425CD20A6}"/>
              </a:ext>
            </a:extLst>
          </p:cNvPr>
          <p:cNvSpPr/>
          <p:nvPr userDrawn="1"/>
        </p:nvSpPr>
        <p:spPr>
          <a:xfrm>
            <a:off x="0" y="0"/>
            <a:ext cx="12192000" cy="6857998"/>
          </a:xfrm>
          <a:prstGeom prst="rect">
            <a:avLst/>
          </a:prstGeom>
          <a:blipFill dpi="0" rotWithShape="1">
            <a:blip r:embed="rId2"/>
            <a:srcRect/>
            <a:stretch>
              <a:fillRect l="-1000" t="-68000" r="-1000" b="-42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AE3EE3AC-9EED-96BE-F93C-358CE88A56AF}"/>
              </a:ext>
            </a:extLst>
          </p:cNvPr>
          <p:cNvSpPr/>
          <p:nvPr userDrawn="1"/>
        </p:nvSpPr>
        <p:spPr>
          <a:xfrm>
            <a:off x="0" y="0"/>
            <a:ext cx="12192000" cy="6857999"/>
          </a:xfrm>
          <a:prstGeom prst="rect">
            <a:avLst/>
          </a:prstGeom>
          <a:gradFill>
            <a:gsLst>
              <a:gs pos="1000">
                <a:schemeClr val="accent1">
                  <a:alpha val="0"/>
                  <a:lumMod val="0"/>
                </a:schemeClr>
              </a:gs>
              <a:gs pos="98000">
                <a:srgbClr val="45888B">
                  <a:lumMod val="0"/>
                  <a:alpha val="28968"/>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98376"/>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11" name="Afbeelding 10" descr="Afbeelding met kaart, Aarde, Wereld, tekst&#10;&#10;Automatisch gegenereerde beschrijving">
            <a:extLst>
              <a:ext uri="{FF2B5EF4-FFF2-40B4-BE49-F238E27FC236}">
                <a16:creationId xmlns:a16="http://schemas.microsoft.com/office/drawing/2014/main" id="{EBE07B86-78AC-F3BF-88AA-5D1C34CA3B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632" y="4870026"/>
            <a:ext cx="1471862" cy="1504938"/>
          </a:xfrm>
          <a:prstGeom prst="rect">
            <a:avLst/>
          </a:prstGeom>
        </p:spPr>
      </p:pic>
    </p:spTree>
    <p:extLst>
      <p:ext uri="{BB962C8B-B14F-4D97-AF65-F5344CB8AC3E}">
        <p14:creationId xmlns:p14="http://schemas.microsoft.com/office/powerpoint/2010/main" val="3669951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 Header 3">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A122FE82-2E93-147C-F195-F5064A926886}"/>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8429" b="8429"/>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rgbClr val="E9EBF5"/>
                </a:solidFill>
              </a:defRPr>
            </a:lvl1pPr>
          </a:lstStyle>
          <a:p>
            <a:fld id="{E339C307-653F-406A-BC96-5B18BBFAA486}" type="datetime1">
              <a:rPr lang="nl-NL" smtClean="0"/>
              <a:pPr/>
              <a:t>26-11-2024</a:t>
            </a:fld>
            <a:endParaRPr lang="de-DE" dirty="0"/>
          </a:p>
        </p:txBody>
      </p:sp>
      <p:sp>
        <p:nvSpPr>
          <p:cNvPr id="5" name="Footer Placeholder 4"/>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6" name="Slide Number Placeholder 5"/>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cxnSp>
        <p:nvCxnSpPr>
          <p:cNvPr id="9" name="Rechte verbindingslijn 8">
            <a:extLst>
              <a:ext uri="{FF2B5EF4-FFF2-40B4-BE49-F238E27FC236}">
                <a16:creationId xmlns:a16="http://schemas.microsoft.com/office/drawing/2014/main" id="{B3045D00-3B4F-29A9-0B56-26468C836FEA}"/>
              </a:ext>
            </a:extLst>
          </p:cNvPr>
          <p:cNvCxnSpPr>
            <a:cxnSpLocks/>
          </p:cNvCxnSpPr>
          <p:nvPr userDrawn="1"/>
        </p:nvCxnSpPr>
        <p:spPr>
          <a:xfrm>
            <a:off x="2005263" y="2732041"/>
            <a:ext cx="9348536"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pic>
        <p:nvPicPr>
          <p:cNvPr id="2" name="Afbeelding 1" descr="Afbeelding met kaart, Aarde, Wereld, tekst&#10;&#10;Automatisch gegenereerde beschrijving">
            <a:extLst>
              <a:ext uri="{FF2B5EF4-FFF2-40B4-BE49-F238E27FC236}">
                <a16:creationId xmlns:a16="http://schemas.microsoft.com/office/drawing/2014/main" id="{DC126C1F-FF46-733A-F583-C7FA88C271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cxnSp>
        <p:nvCxnSpPr>
          <p:cNvPr id="3" name="Rechte verbindingslijn 2">
            <a:extLst>
              <a:ext uri="{FF2B5EF4-FFF2-40B4-BE49-F238E27FC236}">
                <a16:creationId xmlns:a16="http://schemas.microsoft.com/office/drawing/2014/main" id="{ACB94B19-A2D8-1C4E-B6B0-91BFD3E594A0}"/>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4882968-A7A3-A747-EC6D-5ECD51E8B08B}"/>
              </a:ext>
            </a:extLst>
          </p:cNvPr>
          <p:cNvSpPr>
            <a:spLocks noGrp="1"/>
          </p:cNvSpPr>
          <p:nvPr>
            <p:ph type="ctrTitle"/>
          </p:nvPr>
        </p:nvSpPr>
        <p:spPr>
          <a:xfrm>
            <a:off x="2030233" y="1045012"/>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Tree>
    <p:extLst>
      <p:ext uri="{BB962C8B-B14F-4D97-AF65-F5344CB8AC3E}">
        <p14:creationId xmlns:p14="http://schemas.microsoft.com/office/powerpoint/2010/main" val="128879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0946DB5A-714F-BC78-D81B-EDEBC05425CC}"/>
              </a:ext>
            </a:extLst>
          </p:cNvPr>
          <p:cNvSpPr/>
          <p:nvPr userDrawn="1"/>
        </p:nvSpPr>
        <p:spPr>
          <a:xfrm>
            <a:off x="0" y="2442"/>
            <a:ext cx="12192000" cy="6858000"/>
          </a:xfrm>
          <a:prstGeom prst="rect">
            <a:avLst/>
          </a:prstGeom>
          <a:solidFill>
            <a:srgbClr val="B89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C0299CD2-3F76-90CF-CBF3-4CFA90245C6B}"/>
              </a:ext>
            </a:extLst>
          </p:cNvPr>
          <p:cNvSpPr/>
          <p:nvPr userDrawn="1"/>
        </p:nvSpPr>
        <p:spPr>
          <a:xfrm>
            <a:off x="0" y="2732040"/>
            <a:ext cx="12192000" cy="4125959"/>
          </a:xfrm>
          <a:prstGeom prst="rect">
            <a:avLst/>
          </a:prstGeom>
          <a:solidFill>
            <a:srgbClr val="BDA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Date Placeholder 3"/>
          <p:cNvSpPr>
            <a:spLocks noGrp="1"/>
          </p:cNvSpPr>
          <p:nvPr>
            <p:ph type="dt" sz="half" idx="10"/>
          </p:nvPr>
        </p:nvSpPr>
        <p:spPr/>
        <p:txBody>
          <a:bodyPr/>
          <a:lstStyle>
            <a:lvl1pPr>
              <a:defRPr>
                <a:solidFill>
                  <a:srgbClr val="E9EBF5"/>
                </a:solidFill>
              </a:defRPr>
            </a:lvl1pPr>
          </a:lstStyle>
          <a:p>
            <a:fld id="{E339C307-653F-406A-BC96-5B18BBFAA486}" type="datetime1">
              <a:rPr lang="nl-NL" smtClean="0"/>
              <a:pPr/>
              <a:t>26-11-2024</a:t>
            </a:fld>
            <a:endParaRPr lang="de-DE" dirty="0"/>
          </a:p>
        </p:txBody>
      </p:sp>
      <p:sp>
        <p:nvSpPr>
          <p:cNvPr id="5" name="Footer Placeholder 4"/>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6" name="Slide Number Placeholder 5"/>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cxnSp>
        <p:nvCxnSpPr>
          <p:cNvPr id="3" name="Rechte verbindingslijn 2">
            <a:extLst>
              <a:ext uri="{FF2B5EF4-FFF2-40B4-BE49-F238E27FC236}">
                <a16:creationId xmlns:a16="http://schemas.microsoft.com/office/drawing/2014/main" id="{71744774-7A64-DFC0-0A97-312DCFC4933F}"/>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pic>
        <p:nvPicPr>
          <p:cNvPr id="12" name="Afbeelding 11" descr="Afbeelding met kaart, Aarde, Wereld, tekst&#10;&#10;Automatisch gegenereerde beschrijving">
            <a:extLst>
              <a:ext uri="{FF2B5EF4-FFF2-40B4-BE49-F238E27FC236}">
                <a16:creationId xmlns:a16="http://schemas.microsoft.com/office/drawing/2014/main" id="{D5B968F8-3CCE-6B18-AE69-E83378F9AD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8" name="Content Placeholder 2">
            <a:extLst>
              <a:ext uri="{FF2B5EF4-FFF2-40B4-BE49-F238E27FC236}">
                <a16:creationId xmlns:a16="http://schemas.microsoft.com/office/drawing/2014/main" id="{08F6DA62-344B-A56F-B154-531BFAD075EB}"/>
              </a:ext>
            </a:extLst>
          </p:cNvPr>
          <p:cNvSpPr>
            <a:spLocks noGrp="1"/>
          </p:cNvSpPr>
          <p:nvPr>
            <p:ph idx="1"/>
          </p:nvPr>
        </p:nvSpPr>
        <p:spPr>
          <a:xfrm>
            <a:off x="2005262" y="2878668"/>
            <a:ext cx="9348537" cy="32982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tle 1">
            <a:extLst>
              <a:ext uri="{FF2B5EF4-FFF2-40B4-BE49-F238E27FC236}">
                <a16:creationId xmlns:a16="http://schemas.microsoft.com/office/drawing/2014/main" id="{36C2D8E2-EA8D-117F-EE82-C17C5A65FC8F}"/>
              </a:ext>
            </a:extLst>
          </p:cNvPr>
          <p:cNvSpPr>
            <a:spLocks noGrp="1"/>
          </p:cNvSpPr>
          <p:nvPr>
            <p:ph type="ctrTitle"/>
          </p:nvPr>
        </p:nvSpPr>
        <p:spPr>
          <a:xfrm>
            <a:off x="2030233" y="1045012"/>
            <a:ext cx="8751735" cy="1550504"/>
          </a:xfrm>
        </p:spPr>
        <p:txBody>
          <a:bodyPr anchor="b">
            <a:normAutofit/>
          </a:bodyPr>
          <a:lstStyle>
            <a:lvl1pPr algn="l">
              <a:defRPr sz="3200" b="1" i="0">
                <a:solidFill>
                  <a:srgbClr val="EAD3B0"/>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Tree>
    <p:extLst>
      <p:ext uri="{BB962C8B-B14F-4D97-AF65-F5344CB8AC3E}">
        <p14:creationId xmlns:p14="http://schemas.microsoft.com/office/powerpoint/2010/main" val="403555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0946DB5A-714F-BC78-D81B-EDEBC05425CC}"/>
              </a:ext>
            </a:extLst>
          </p:cNvPr>
          <p:cNvSpPr/>
          <p:nvPr userDrawn="1"/>
        </p:nvSpPr>
        <p:spPr>
          <a:xfrm>
            <a:off x="0" y="2442"/>
            <a:ext cx="12192000" cy="6858000"/>
          </a:xfrm>
          <a:prstGeom prst="rect">
            <a:avLst/>
          </a:prstGeom>
          <a:solidFill>
            <a:srgbClr val="619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C0299CD2-3F76-90CF-CBF3-4CFA90245C6B}"/>
              </a:ext>
            </a:extLst>
          </p:cNvPr>
          <p:cNvSpPr/>
          <p:nvPr userDrawn="1"/>
        </p:nvSpPr>
        <p:spPr>
          <a:xfrm>
            <a:off x="0" y="2732040"/>
            <a:ext cx="12192000" cy="4125959"/>
          </a:xfrm>
          <a:prstGeom prst="rect">
            <a:avLst/>
          </a:prstGeom>
          <a:solidFill>
            <a:srgbClr val="4588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Date Placeholder 3"/>
          <p:cNvSpPr>
            <a:spLocks noGrp="1"/>
          </p:cNvSpPr>
          <p:nvPr>
            <p:ph type="dt" sz="half" idx="10"/>
          </p:nvPr>
        </p:nvSpPr>
        <p:spPr/>
        <p:txBody>
          <a:bodyPr/>
          <a:lstStyle>
            <a:lvl1pPr>
              <a:defRPr>
                <a:solidFill>
                  <a:srgbClr val="E9EBF5"/>
                </a:solidFill>
              </a:defRPr>
            </a:lvl1pPr>
          </a:lstStyle>
          <a:p>
            <a:fld id="{E339C307-653F-406A-BC96-5B18BBFAA486}" type="datetime1">
              <a:rPr lang="nl-NL" smtClean="0"/>
              <a:pPr/>
              <a:t>26-11-2024</a:t>
            </a:fld>
            <a:endParaRPr lang="de-DE" dirty="0"/>
          </a:p>
        </p:txBody>
      </p:sp>
      <p:sp>
        <p:nvSpPr>
          <p:cNvPr id="5" name="Footer Placeholder 4"/>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6" name="Slide Number Placeholder 5"/>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cxnSp>
        <p:nvCxnSpPr>
          <p:cNvPr id="3" name="Rechte verbindingslijn 2">
            <a:extLst>
              <a:ext uri="{FF2B5EF4-FFF2-40B4-BE49-F238E27FC236}">
                <a16:creationId xmlns:a16="http://schemas.microsoft.com/office/drawing/2014/main" id="{71744774-7A64-DFC0-0A97-312DCFC4933F}"/>
              </a:ext>
            </a:extLst>
          </p:cNvPr>
          <p:cNvCxnSpPr>
            <a:cxnSpLocks/>
          </p:cNvCxnSpPr>
          <p:nvPr userDrawn="1"/>
        </p:nvCxnSpPr>
        <p:spPr>
          <a:xfrm>
            <a:off x="838200" y="6253283"/>
            <a:ext cx="10515599" cy="0"/>
          </a:xfrm>
          <a:prstGeom prst="line">
            <a:avLst/>
          </a:prstGeom>
          <a:ln w="9525">
            <a:solidFill>
              <a:srgbClr val="E9EBF5"/>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kaart, Aarde, Wereld, tekst&#10;&#10;Automatisch gegenereerde beschrijving">
            <a:extLst>
              <a:ext uri="{FF2B5EF4-FFF2-40B4-BE49-F238E27FC236}">
                <a16:creationId xmlns:a16="http://schemas.microsoft.com/office/drawing/2014/main" id="{2B3EB9F2-2CC1-CB17-55AC-BD72D391A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9" name="Content Placeholder 2">
            <a:extLst>
              <a:ext uri="{FF2B5EF4-FFF2-40B4-BE49-F238E27FC236}">
                <a16:creationId xmlns:a16="http://schemas.microsoft.com/office/drawing/2014/main" id="{0D6790B1-2645-3869-B2FE-46E6709040F7}"/>
              </a:ext>
            </a:extLst>
          </p:cNvPr>
          <p:cNvSpPr>
            <a:spLocks noGrp="1"/>
          </p:cNvSpPr>
          <p:nvPr>
            <p:ph idx="1"/>
          </p:nvPr>
        </p:nvSpPr>
        <p:spPr>
          <a:xfrm>
            <a:off x="2005262" y="2878668"/>
            <a:ext cx="9348537" cy="32982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tle 1">
            <a:extLst>
              <a:ext uri="{FF2B5EF4-FFF2-40B4-BE49-F238E27FC236}">
                <a16:creationId xmlns:a16="http://schemas.microsoft.com/office/drawing/2014/main" id="{AFF7EAAC-6EE4-E29E-9FAA-9D8D47330A10}"/>
              </a:ext>
            </a:extLst>
          </p:cNvPr>
          <p:cNvSpPr>
            <a:spLocks noGrp="1"/>
          </p:cNvSpPr>
          <p:nvPr>
            <p:ph type="ctrTitle"/>
          </p:nvPr>
        </p:nvSpPr>
        <p:spPr>
          <a:xfrm>
            <a:off x="2030233" y="1045012"/>
            <a:ext cx="8751735" cy="1550504"/>
          </a:xfrm>
        </p:spPr>
        <p:txBody>
          <a:bodyPr anchor="b">
            <a:normAutofit/>
          </a:bodyPr>
          <a:lstStyle>
            <a:lvl1pPr algn="l">
              <a:defRPr sz="3200" b="1" i="0">
                <a:solidFill>
                  <a:srgbClr val="EAD3B0"/>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Tree>
    <p:extLst>
      <p:ext uri="{BB962C8B-B14F-4D97-AF65-F5344CB8AC3E}">
        <p14:creationId xmlns:p14="http://schemas.microsoft.com/office/powerpoint/2010/main" val="3184788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A122FE82-2E93-147C-F195-F5064A926886}"/>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7525" b="7525"/>
          <a:stretch/>
        </p:blipFill>
        <p:spPr>
          <a:xfrm>
            <a:off x="0" y="0"/>
            <a:ext cx="12192000" cy="6858000"/>
          </a:xfrm>
          <a:prstGeom prst="rect">
            <a:avLst/>
          </a:prstGeom>
        </p:spPr>
      </p:pic>
      <p:pic>
        <p:nvPicPr>
          <p:cNvPr id="14" name="Afbeelding 13" descr="Afbeelding met kaart, Aarde, Wereld, tekst&#10;&#10;Automatisch gegenereerde beschrijving">
            <a:extLst>
              <a:ext uri="{FF2B5EF4-FFF2-40B4-BE49-F238E27FC236}">
                <a16:creationId xmlns:a16="http://schemas.microsoft.com/office/drawing/2014/main" id="{18D1A8E8-FE87-B181-3C8E-360D2D76B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4" name="Date Placeholder 3"/>
          <p:cNvSpPr>
            <a:spLocks noGrp="1"/>
          </p:cNvSpPr>
          <p:nvPr>
            <p:ph type="dt" sz="half" idx="10"/>
          </p:nvPr>
        </p:nvSpPr>
        <p:spPr/>
        <p:txBody>
          <a:bodyPr/>
          <a:lstStyle>
            <a:lvl1pPr>
              <a:defRPr>
                <a:solidFill>
                  <a:srgbClr val="E9EBF5"/>
                </a:solidFill>
              </a:defRPr>
            </a:lvl1pPr>
          </a:lstStyle>
          <a:p>
            <a:fld id="{E339C307-653F-406A-BC96-5B18BBFAA486}" type="datetime1">
              <a:rPr lang="nl-NL" smtClean="0"/>
              <a:pPr/>
              <a:t>26-11-2024</a:t>
            </a:fld>
            <a:endParaRPr lang="de-DE" dirty="0"/>
          </a:p>
        </p:txBody>
      </p:sp>
      <p:sp>
        <p:nvSpPr>
          <p:cNvPr id="5" name="Footer Placeholder 4"/>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6" name="Slide Number Placeholder 5"/>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cxnSp>
        <p:nvCxnSpPr>
          <p:cNvPr id="9" name="Rechte verbindingslijn 8">
            <a:extLst>
              <a:ext uri="{FF2B5EF4-FFF2-40B4-BE49-F238E27FC236}">
                <a16:creationId xmlns:a16="http://schemas.microsoft.com/office/drawing/2014/main" id="{B3045D00-3B4F-29A9-0B56-26468C836FEA}"/>
              </a:ext>
            </a:extLst>
          </p:cNvPr>
          <p:cNvCxnSpPr>
            <a:cxnSpLocks/>
          </p:cNvCxnSpPr>
          <p:nvPr userDrawn="1"/>
        </p:nvCxnSpPr>
        <p:spPr>
          <a:xfrm>
            <a:off x="2005263" y="2732041"/>
            <a:ext cx="9348536"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FF478823-B545-4B50-AB25-25F95286F364}"/>
              </a:ext>
            </a:extLst>
          </p:cNvPr>
          <p:cNvSpPr>
            <a:spLocks noGrp="1"/>
          </p:cNvSpPr>
          <p:nvPr>
            <p:ph idx="1"/>
          </p:nvPr>
        </p:nvSpPr>
        <p:spPr>
          <a:xfrm>
            <a:off x="2005262" y="2878668"/>
            <a:ext cx="9348537" cy="32982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cxnSp>
        <p:nvCxnSpPr>
          <p:cNvPr id="3" name="Rechte verbindingslijn 2">
            <a:extLst>
              <a:ext uri="{FF2B5EF4-FFF2-40B4-BE49-F238E27FC236}">
                <a16:creationId xmlns:a16="http://schemas.microsoft.com/office/drawing/2014/main" id="{722BA0C5-9C57-0CA5-4B3C-19F640F8EEFF}"/>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15308E6-53EE-5221-7E2F-CFAB4E08BA20}"/>
              </a:ext>
            </a:extLst>
          </p:cNvPr>
          <p:cNvSpPr>
            <a:spLocks noGrp="1"/>
          </p:cNvSpPr>
          <p:nvPr>
            <p:ph type="ctrTitle"/>
          </p:nvPr>
        </p:nvSpPr>
        <p:spPr>
          <a:xfrm>
            <a:off x="2030233" y="1045012"/>
            <a:ext cx="8751735" cy="1550504"/>
          </a:xfrm>
        </p:spPr>
        <p:txBody>
          <a:bodyPr anchor="b">
            <a:normAutofit/>
          </a:bodyPr>
          <a:lstStyle>
            <a:lvl1pPr algn="l">
              <a:defRPr sz="3200" b="1" i="0">
                <a:solidFill>
                  <a:schemeClr val="bg1"/>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Tree>
    <p:extLst>
      <p:ext uri="{BB962C8B-B14F-4D97-AF65-F5344CB8AC3E}">
        <p14:creationId xmlns:p14="http://schemas.microsoft.com/office/powerpoint/2010/main" val="3012148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C4281E8-B344-3533-135B-5F4B45A90528}"/>
              </a:ext>
            </a:extLst>
          </p:cNvPr>
          <p:cNvSpPr/>
          <p:nvPr userDrawn="1"/>
        </p:nvSpPr>
        <p:spPr>
          <a:xfrm>
            <a:off x="0" y="0"/>
            <a:ext cx="12192000" cy="6858000"/>
          </a:xfrm>
          <a:prstGeom prst="rect">
            <a:avLst/>
          </a:prstGeom>
          <a:solidFill>
            <a:srgbClr val="B89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726C916-E4A2-A5EB-EF64-53F74E58DC43}"/>
              </a:ext>
            </a:extLst>
          </p:cNvPr>
          <p:cNvSpPr/>
          <p:nvPr userDrawn="1"/>
        </p:nvSpPr>
        <p:spPr>
          <a:xfrm>
            <a:off x="0" y="0"/>
            <a:ext cx="3048000" cy="6857999"/>
          </a:xfrm>
          <a:prstGeom prst="rect">
            <a:avLst/>
          </a:prstGeom>
          <a:solidFill>
            <a:srgbClr val="BDA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412633" y="669891"/>
            <a:ext cx="2417380" cy="2588165"/>
          </a:xfrm>
        </p:spPr>
        <p:txBody>
          <a:bodyPr anchor="b"/>
          <a:lstStyle>
            <a:lvl1pPr algn="r">
              <a:defRPr>
                <a:solidFill>
                  <a:schemeClr val="bg1"/>
                </a:solidFill>
              </a:defRPr>
            </a:lvl1pPr>
          </a:lstStyle>
          <a:p>
            <a:r>
              <a:rPr lang="en-US" dirty="0" err="1"/>
              <a:t>Tijdlijn</a:t>
            </a:r>
            <a:endParaRPr lang="en-US" dirty="0"/>
          </a:p>
        </p:txBody>
      </p:sp>
      <p:sp>
        <p:nvSpPr>
          <p:cNvPr id="3" name="Date Placeholder 2"/>
          <p:cNvSpPr>
            <a:spLocks noGrp="1"/>
          </p:cNvSpPr>
          <p:nvPr>
            <p:ph type="dt" sz="half" idx="10"/>
          </p:nvPr>
        </p:nvSpPr>
        <p:spPr/>
        <p:txBody>
          <a:bodyPr/>
          <a:lstStyle>
            <a:lvl1pPr>
              <a:defRPr>
                <a:solidFill>
                  <a:srgbClr val="E9EBF5"/>
                </a:solidFill>
              </a:defRPr>
            </a:lvl1pPr>
          </a:lstStyle>
          <a:p>
            <a:fld id="{3EAEF099-72A4-41E0-9C45-31C2FB8E9D7A}" type="datetime1">
              <a:rPr lang="nl-NL" smtClean="0"/>
              <a:pPr/>
              <a:t>26-11-2024</a:t>
            </a:fld>
            <a:endParaRPr lang="de-DE" dirty="0"/>
          </a:p>
        </p:txBody>
      </p:sp>
      <p:sp>
        <p:nvSpPr>
          <p:cNvPr id="4" name="Footer Placeholder 3"/>
          <p:cNvSpPr>
            <a:spLocks noGrp="1"/>
          </p:cNvSpPr>
          <p:nvPr>
            <p:ph type="ftr" sz="quarter" idx="11"/>
          </p:nvPr>
        </p:nvSpPr>
        <p:spPr/>
        <p:txBody>
          <a:bodyPr/>
          <a:lstStyle>
            <a:lvl1pPr>
              <a:defRPr>
                <a:solidFill>
                  <a:srgbClr val="E9EBF5"/>
                </a:solidFill>
              </a:defRPr>
            </a:lvl1pPr>
          </a:lstStyle>
          <a:p>
            <a:r>
              <a:rPr lang="nl-NL"/>
              <a:t>Overleg en datum</a:t>
            </a:r>
            <a:endParaRPr lang="de-DE"/>
          </a:p>
        </p:txBody>
      </p:sp>
      <p:sp>
        <p:nvSpPr>
          <p:cNvPr id="5" name="Slide Number Placeholder 4"/>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a:p>
        </p:txBody>
      </p:sp>
      <p:cxnSp>
        <p:nvCxnSpPr>
          <p:cNvPr id="7" name="Rechte verbindingslijn 6">
            <a:extLst>
              <a:ext uri="{FF2B5EF4-FFF2-40B4-BE49-F238E27FC236}">
                <a16:creationId xmlns:a16="http://schemas.microsoft.com/office/drawing/2014/main" id="{1F90E4B0-6B47-7427-C9EB-14CBCD533D61}"/>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5C846B8B-C828-9EBE-82ED-DB3EEE2A639A}"/>
              </a:ext>
            </a:extLst>
          </p:cNvPr>
          <p:cNvSpPr/>
          <p:nvPr userDrawn="1"/>
        </p:nvSpPr>
        <p:spPr>
          <a:xfrm>
            <a:off x="3704746" y="3016284"/>
            <a:ext cx="1292772" cy="73750"/>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7F7CA8EC-BB25-DBFF-90DE-0685BFFA09EE}"/>
              </a:ext>
            </a:extLst>
          </p:cNvPr>
          <p:cNvSpPr/>
          <p:nvPr userDrawn="1"/>
        </p:nvSpPr>
        <p:spPr>
          <a:xfrm>
            <a:off x="4997518" y="3016017"/>
            <a:ext cx="1292772" cy="73750"/>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779F6CDC-03E7-5AF0-727A-3291F7271565}"/>
              </a:ext>
            </a:extLst>
          </p:cNvPr>
          <p:cNvSpPr/>
          <p:nvPr userDrawn="1"/>
        </p:nvSpPr>
        <p:spPr>
          <a:xfrm>
            <a:off x="6290290" y="3016017"/>
            <a:ext cx="1292772" cy="73750"/>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8C64C748-57DD-77F9-A978-860FB4E9EE92}"/>
              </a:ext>
            </a:extLst>
          </p:cNvPr>
          <p:cNvSpPr/>
          <p:nvPr userDrawn="1"/>
        </p:nvSpPr>
        <p:spPr>
          <a:xfrm>
            <a:off x="7583062" y="3015883"/>
            <a:ext cx="1292772" cy="73750"/>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FF242DA8-28CE-52A5-A29E-29019C9A6B14}"/>
              </a:ext>
            </a:extLst>
          </p:cNvPr>
          <p:cNvSpPr/>
          <p:nvPr userDrawn="1"/>
        </p:nvSpPr>
        <p:spPr>
          <a:xfrm>
            <a:off x="8875834" y="3015616"/>
            <a:ext cx="1292772" cy="73750"/>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BBC8B39-B36D-3D57-230A-6EA8C8761EDE}"/>
              </a:ext>
            </a:extLst>
          </p:cNvPr>
          <p:cNvSpPr/>
          <p:nvPr userDrawn="1"/>
        </p:nvSpPr>
        <p:spPr>
          <a:xfrm>
            <a:off x="10168606" y="3015616"/>
            <a:ext cx="1292772" cy="73750"/>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1">
            <a:extLst>
              <a:ext uri="{FF2B5EF4-FFF2-40B4-BE49-F238E27FC236}">
                <a16:creationId xmlns:a16="http://schemas.microsoft.com/office/drawing/2014/main" id="{759E75CF-82DA-EBEC-45B8-8FE609EAF434}"/>
              </a:ext>
            </a:extLst>
          </p:cNvPr>
          <p:cNvSpPr txBox="1">
            <a:spLocks/>
          </p:cNvSpPr>
          <p:nvPr userDrawn="1"/>
        </p:nvSpPr>
        <p:spPr>
          <a:xfrm>
            <a:off x="3305455" y="2669334"/>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2025</a:t>
            </a:r>
          </a:p>
        </p:txBody>
      </p:sp>
      <p:sp>
        <p:nvSpPr>
          <p:cNvPr id="21" name="Title 1">
            <a:extLst>
              <a:ext uri="{FF2B5EF4-FFF2-40B4-BE49-F238E27FC236}">
                <a16:creationId xmlns:a16="http://schemas.microsoft.com/office/drawing/2014/main" id="{B3B9A125-1542-2B67-7E88-3C2BA6084E6E}"/>
              </a:ext>
            </a:extLst>
          </p:cNvPr>
          <p:cNvSpPr txBox="1">
            <a:spLocks/>
          </p:cNvSpPr>
          <p:nvPr userDrawn="1"/>
        </p:nvSpPr>
        <p:spPr>
          <a:xfrm>
            <a:off x="4598226" y="2665692"/>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2026</a:t>
            </a:r>
          </a:p>
        </p:txBody>
      </p:sp>
      <p:sp>
        <p:nvSpPr>
          <p:cNvPr id="22" name="Title 1">
            <a:extLst>
              <a:ext uri="{FF2B5EF4-FFF2-40B4-BE49-F238E27FC236}">
                <a16:creationId xmlns:a16="http://schemas.microsoft.com/office/drawing/2014/main" id="{73C80EAC-1E8F-1F1F-10F5-09E0549128A6}"/>
              </a:ext>
            </a:extLst>
          </p:cNvPr>
          <p:cNvSpPr txBox="1">
            <a:spLocks/>
          </p:cNvSpPr>
          <p:nvPr userDrawn="1"/>
        </p:nvSpPr>
        <p:spPr>
          <a:xfrm>
            <a:off x="5882077" y="2661363"/>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2027</a:t>
            </a:r>
          </a:p>
        </p:txBody>
      </p:sp>
      <p:sp>
        <p:nvSpPr>
          <p:cNvPr id="23" name="Title 1">
            <a:extLst>
              <a:ext uri="{FF2B5EF4-FFF2-40B4-BE49-F238E27FC236}">
                <a16:creationId xmlns:a16="http://schemas.microsoft.com/office/drawing/2014/main" id="{45A47F85-4924-F30F-F6B1-033E384177DD}"/>
              </a:ext>
            </a:extLst>
          </p:cNvPr>
          <p:cNvSpPr txBox="1">
            <a:spLocks/>
          </p:cNvSpPr>
          <p:nvPr userDrawn="1"/>
        </p:nvSpPr>
        <p:spPr>
          <a:xfrm>
            <a:off x="7183771" y="2673629"/>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2028</a:t>
            </a:r>
          </a:p>
        </p:txBody>
      </p:sp>
      <p:sp>
        <p:nvSpPr>
          <p:cNvPr id="24" name="Title 1">
            <a:extLst>
              <a:ext uri="{FF2B5EF4-FFF2-40B4-BE49-F238E27FC236}">
                <a16:creationId xmlns:a16="http://schemas.microsoft.com/office/drawing/2014/main" id="{B011C7AD-0C9F-340C-B311-F9F848E7236F}"/>
              </a:ext>
            </a:extLst>
          </p:cNvPr>
          <p:cNvSpPr txBox="1">
            <a:spLocks/>
          </p:cNvSpPr>
          <p:nvPr userDrawn="1"/>
        </p:nvSpPr>
        <p:spPr>
          <a:xfrm>
            <a:off x="8439981" y="2669334"/>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2029</a:t>
            </a:r>
          </a:p>
        </p:txBody>
      </p:sp>
      <p:sp>
        <p:nvSpPr>
          <p:cNvPr id="25" name="Title 1">
            <a:extLst>
              <a:ext uri="{FF2B5EF4-FFF2-40B4-BE49-F238E27FC236}">
                <a16:creationId xmlns:a16="http://schemas.microsoft.com/office/drawing/2014/main" id="{096D53E7-22CB-C356-FE8D-232C6EB0FB0B}"/>
              </a:ext>
            </a:extLst>
          </p:cNvPr>
          <p:cNvSpPr txBox="1">
            <a:spLocks/>
          </p:cNvSpPr>
          <p:nvPr userDrawn="1"/>
        </p:nvSpPr>
        <p:spPr>
          <a:xfrm>
            <a:off x="9771689" y="2696511"/>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2030</a:t>
            </a:r>
          </a:p>
        </p:txBody>
      </p:sp>
      <p:sp>
        <p:nvSpPr>
          <p:cNvPr id="26" name="Title 1">
            <a:extLst>
              <a:ext uri="{FF2B5EF4-FFF2-40B4-BE49-F238E27FC236}">
                <a16:creationId xmlns:a16="http://schemas.microsoft.com/office/drawing/2014/main" id="{D5B4A671-CE7A-A09F-03AE-4F3C943CE324}"/>
              </a:ext>
            </a:extLst>
          </p:cNvPr>
          <p:cNvSpPr txBox="1">
            <a:spLocks/>
          </p:cNvSpPr>
          <p:nvPr userDrawn="1"/>
        </p:nvSpPr>
        <p:spPr>
          <a:xfrm>
            <a:off x="11035634" y="2649299"/>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2031</a:t>
            </a:r>
          </a:p>
        </p:txBody>
      </p:sp>
      <p:pic>
        <p:nvPicPr>
          <p:cNvPr id="32" name="Afbeelding 31" descr="Afbeelding met kaart, Aarde, Wereld, tekst&#10;&#10;Automatisch gegenereerde beschrijving">
            <a:extLst>
              <a:ext uri="{FF2B5EF4-FFF2-40B4-BE49-F238E27FC236}">
                <a16:creationId xmlns:a16="http://schemas.microsoft.com/office/drawing/2014/main" id="{EC3E17FB-26FB-74F7-5246-0EE2EDD26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44" name="Text Placeholder 3">
            <a:extLst>
              <a:ext uri="{FF2B5EF4-FFF2-40B4-BE49-F238E27FC236}">
                <a16:creationId xmlns:a16="http://schemas.microsoft.com/office/drawing/2014/main" id="{EBB97CF0-7062-4E8F-646D-C68078CF1C98}"/>
              </a:ext>
            </a:extLst>
          </p:cNvPr>
          <p:cNvSpPr>
            <a:spLocks noGrp="1"/>
          </p:cNvSpPr>
          <p:nvPr>
            <p:ph type="body" sz="half" idx="2" hasCustomPrompt="1"/>
          </p:nvPr>
        </p:nvSpPr>
        <p:spPr>
          <a:xfrm rot="17676854">
            <a:off x="1973422"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
        <p:nvSpPr>
          <p:cNvPr id="45" name="Text Placeholder 3">
            <a:extLst>
              <a:ext uri="{FF2B5EF4-FFF2-40B4-BE49-F238E27FC236}">
                <a16:creationId xmlns:a16="http://schemas.microsoft.com/office/drawing/2014/main" id="{63A1B8D6-C6D4-2EC4-4CDB-8429E18B09BF}"/>
              </a:ext>
            </a:extLst>
          </p:cNvPr>
          <p:cNvSpPr>
            <a:spLocks noGrp="1"/>
          </p:cNvSpPr>
          <p:nvPr>
            <p:ph type="body" sz="half" idx="13" hasCustomPrompt="1"/>
          </p:nvPr>
        </p:nvSpPr>
        <p:spPr>
          <a:xfrm rot="17676854">
            <a:off x="2458782" y="4231579"/>
            <a:ext cx="2596229" cy="440380"/>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
        <p:nvSpPr>
          <p:cNvPr id="46" name="Text Placeholder 3">
            <a:extLst>
              <a:ext uri="{FF2B5EF4-FFF2-40B4-BE49-F238E27FC236}">
                <a16:creationId xmlns:a16="http://schemas.microsoft.com/office/drawing/2014/main" id="{D68AC85A-17C4-503E-9D7A-F38ACD69305A}"/>
              </a:ext>
            </a:extLst>
          </p:cNvPr>
          <p:cNvSpPr>
            <a:spLocks noGrp="1"/>
          </p:cNvSpPr>
          <p:nvPr>
            <p:ph type="body" sz="half" idx="14" hasCustomPrompt="1"/>
          </p:nvPr>
        </p:nvSpPr>
        <p:spPr>
          <a:xfrm rot="17676854">
            <a:off x="2972951"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Tree>
    <p:extLst>
      <p:ext uri="{BB962C8B-B14F-4D97-AF65-F5344CB8AC3E}">
        <p14:creationId xmlns:p14="http://schemas.microsoft.com/office/powerpoint/2010/main" val="165341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jdlijn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C4281E8-B344-3533-135B-5F4B45A90528}"/>
              </a:ext>
            </a:extLst>
          </p:cNvPr>
          <p:cNvSpPr/>
          <p:nvPr userDrawn="1"/>
        </p:nvSpPr>
        <p:spPr>
          <a:xfrm>
            <a:off x="0" y="0"/>
            <a:ext cx="12192000" cy="6858000"/>
          </a:xfrm>
          <a:prstGeom prst="rect">
            <a:avLst/>
          </a:prstGeom>
          <a:solidFill>
            <a:srgbClr val="4588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726C916-E4A2-A5EB-EF64-53F74E58DC43}"/>
              </a:ext>
            </a:extLst>
          </p:cNvPr>
          <p:cNvSpPr/>
          <p:nvPr userDrawn="1"/>
        </p:nvSpPr>
        <p:spPr>
          <a:xfrm>
            <a:off x="0" y="0"/>
            <a:ext cx="3048000" cy="6857999"/>
          </a:xfrm>
          <a:prstGeom prst="rect">
            <a:avLst/>
          </a:prstGeom>
          <a:solidFill>
            <a:srgbClr val="619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highlight>
                <a:srgbClr val="FFFF00"/>
              </a:highlight>
            </a:endParaRPr>
          </a:p>
        </p:txBody>
      </p:sp>
      <p:sp>
        <p:nvSpPr>
          <p:cNvPr id="2" name="Title 1"/>
          <p:cNvSpPr>
            <a:spLocks noGrp="1"/>
          </p:cNvSpPr>
          <p:nvPr>
            <p:ph type="title" hasCustomPrompt="1"/>
          </p:nvPr>
        </p:nvSpPr>
        <p:spPr>
          <a:xfrm>
            <a:off x="435568" y="669891"/>
            <a:ext cx="2417380" cy="2588165"/>
          </a:xfrm>
        </p:spPr>
        <p:txBody>
          <a:bodyPr anchor="b"/>
          <a:lstStyle>
            <a:lvl1pPr algn="r">
              <a:defRPr>
                <a:solidFill>
                  <a:schemeClr val="bg1"/>
                </a:solidFill>
              </a:defRPr>
            </a:lvl1pPr>
          </a:lstStyle>
          <a:p>
            <a:r>
              <a:rPr lang="en-US" dirty="0" err="1"/>
              <a:t>Tijdlijn</a:t>
            </a:r>
            <a:endParaRPr lang="en-US" dirty="0"/>
          </a:p>
        </p:txBody>
      </p:sp>
      <p:sp>
        <p:nvSpPr>
          <p:cNvPr id="3" name="Date Placeholder 2"/>
          <p:cNvSpPr>
            <a:spLocks noGrp="1"/>
          </p:cNvSpPr>
          <p:nvPr>
            <p:ph type="dt" sz="half" idx="10"/>
          </p:nvPr>
        </p:nvSpPr>
        <p:spPr/>
        <p:txBody>
          <a:bodyPr/>
          <a:lstStyle>
            <a:lvl1pPr>
              <a:defRPr>
                <a:solidFill>
                  <a:srgbClr val="E9EBF5"/>
                </a:solidFill>
              </a:defRPr>
            </a:lvl1pPr>
          </a:lstStyle>
          <a:p>
            <a:fld id="{3EAEF099-72A4-41E0-9C45-31C2FB8E9D7A}" type="datetime1">
              <a:rPr lang="nl-NL" smtClean="0"/>
              <a:pPr/>
              <a:t>26-11-2024</a:t>
            </a:fld>
            <a:endParaRPr lang="de-DE" dirty="0"/>
          </a:p>
        </p:txBody>
      </p:sp>
      <p:sp>
        <p:nvSpPr>
          <p:cNvPr id="4" name="Footer Placeholder 3"/>
          <p:cNvSpPr>
            <a:spLocks noGrp="1"/>
          </p:cNvSpPr>
          <p:nvPr>
            <p:ph type="ftr" sz="quarter" idx="11"/>
          </p:nvPr>
        </p:nvSpPr>
        <p:spPr/>
        <p:txBody>
          <a:bodyPr/>
          <a:lstStyle>
            <a:lvl1pPr>
              <a:defRPr>
                <a:solidFill>
                  <a:srgbClr val="E9EBF5"/>
                </a:solidFill>
              </a:defRPr>
            </a:lvl1pPr>
          </a:lstStyle>
          <a:p>
            <a:r>
              <a:rPr lang="nl-NL" dirty="0"/>
              <a:t>Overleg en datum</a:t>
            </a:r>
            <a:endParaRPr lang="de-DE" dirty="0"/>
          </a:p>
        </p:txBody>
      </p:sp>
      <p:sp>
        <p:nvSpPr>
          <p:cNvPr id="5" name="Slide Number Placeholder 4"/>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cxnSp>
        <p:nvCxnSpPr>
          <p:cNvPr id="7" name="Rechte verbindingslijn 6">
            <a:extLst>
              <a:ext uri="{FF2B5EF4-FFF2-40B4-BE49-F238E27FC236}">
                <a16:creationId xmlns:a16="http://schemas.microsoft.com/office/drawing/2014/main" id="{1F90E4B0-6B47-7427-C9EB-14CBCD533D61}"/>
              </a:ext>
            </a:extLst>
          </p:cNvPr>
          <p:cNvCxnSpPr>
            <a:cxnSpLocks/>
          </p:cNvCxnSpPr>
          <p:nvPr userDrawn="1"/>
        </p:nvCxnSpPr>
        <p:spPr>
          <a:xfrm>
            <a:off x="838200" y="6253283"/>
            <a:ext cx="10515599" cy="0"/>
          </a:xfrm>
          <a:prstGeom prst="line">
            <a:avLst/>
          </a:prstGeom>
          <a:ln w="9525">
            <a:solidFill>
              <a:srgbClr val="E9EBF5"/>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5C846B8B-C828-9EBE-82ED-DB3EEE2A639A}"/>
              </a:ext>
            </a:extLst>
          </p:cNvPr>
          <p:cNvSpPr/>
          <p:nvPr userDrawn="1"/>
        </p:nvSpPr>
        <p:spPr>
          <a:xfrm>
            <a:off x="3780047" y="3016284"/>
            <a:ext cx="1292772" cy="73750"/>
          </a:xfrm>
          <a:prstGeom prst="rect">
            <a:avLst/>
          </a:prstGeom>
          <a:solidFill>
            <a:srgbClr val="619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7F7CA8EC-BB25-DBFF-90DE-0685BFFA09EE}"/>
              </a:ext>
            </a:extLst>
          </p:cNvPr>
          <p:cNvSpPr/>
          <p:nvPr userDrawn="1"/>
        </p:nvSpPr>
        <p:spPr>
          <a:xfrm>
            <a:off x="5072819" y="3016017"/>
            <a:ext cx="1292772" cy="73750"/>
          </a:xfrm>
          <a:prstGeom prst="rect">
            <a:avLst/>
          </a:prstGeom>
          <a:solidFill>
            <a:srgbClr val="35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779F6CDC-03E7-5AF0-727A-3291F7271565}"/>
              </a:ext>
            </a:extLst>
          </p:cNvPr>
          <p:cNvSpPr/>
          <p:nvPr userDrawn="1"/>
        </p:nvSpPr>
        <p:spPr>
          <a:xfrm>
            <a:off x="6365591" y="3016017"/>
            <a:ext cx="1292772" cy="73750"/>
          </a:xfrm>
          <a:prstGeom prst="rect">
            <a:avLst/>
          </a:prstGeom>
          <a:solidFill>
            <a:srgbClr val="619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8C64C748-57DD-77F9-A978-860FB4E9EE92}"/>
              </a:ext>
            </a:extLst>
          </p:cNvPr>
          <p:cNvSpPr/>
          <p:nvPr userDrawn="1"/>
        </p:nvSpPr>
        <p:spPr>
          <a:xfrm>
            <a:off x="7658363" y="3015883"/>
            <a:ext cx="1292772" cy="73750"/>
          </a:xfrm>
          <a:prstGeom prst="rect">
            <a:avLst/>
          </a:prstGeom>
          <a:solidFill>
            <a:srgbClr val="35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FF242DA8-28CE-52A5-A29E-29019C9A6B14}"/>
              </a:ext>
            </a:extLst>
          </p:cNvPr>
          <p:cNvSpPr/>
          <p:nvPr userDrawn="1"/>
        </p:nvSpPr>
        <p:spPr>
          <a:xfrm>
            <a:off x="8951135" y="3015616"/>
            <a:ext cx="1292772" cy="73750"/>
          </a:xfrm>
          <a:prstGeom prst="rect">
            <a:avLst/>
          </a:prstGeom>
          <a:solidFill>
            <a:srgbClr val="619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BBC8B39-B36D-3D57-230A-6EA8C8761EDE}"/>
              </a:ext>
            </a:extLst>
          </p:cNvPr>
          <p:cNvSpPr/>
          <p:nvPr userDrawn="1"/>
        </p:nvSpPr>
        <p:spPr>
          <a:xfrm>
            <a:off x="10243907" y="3015616"/>
            <a:ext cx="1292772" cy="73750"/>
          </a:xfrm>
          <a:prstGeom prst="rect">
            <a:avLst/>
          </a:prstGeom>
          <a:solidFill>
            <a:srgbClr val="35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1">
            <a:extLst>
              <a:ext uri="{FF2B5EF4-FFF2-40B4-BE49-F238E27FC236}">
                <a16:creationId xmlns:a16="http://schemas.microsoft.com/office/drawing/2014/main" id="{759E75CF-82DA-EBEC-45B8-8FE609EAF434}"/>
              </a:ext>
            </a:extLst>
          </p:cNvPr>
          <p:cNvSpPr txBox="1">
            <a:spLocks/>
          </p:cNvSpPr>
          <p:nvPr userDrawn="1"/>
        </p:nvSpPr>
        <p:spPr>
          <a:xfrm>
            <a:off x="3380756" y="2669334"/>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2025</a:t>
            </a:r>
          </a:p>
        </p:txBody>
      </p:sp>
      <p:sp>
        <p:nvSpPr>
          <p:cNvPr id="21" name="Title 1">
            <a:extLst>
              <a:ext uri="{FF2B5EF4-FFF2-40B4-BE49-F238E27FC236}">
                <a16:creationId xmlns:a16="http://schemas.microsoft.com/office/drawing/2014/main" id="{B3B9A125-1542-2B67-7E88-3C2BA6084E6E}"/>
              </a:ext>
            </a:extLst>
          </p:cNvPr>
          <p:cNvSpPr txBox="1">
            <a:spLocks/>
          </p:cNvSpPr>
          <p:nvPr userDrawn="1"/>
        </p:nvSpPr>
        <p:spPr>
          <a:xfrm>
            <a:off x="4673527" y="2665692"/>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2026</a:t>
            </a:r>
          </a:p>
        </p:txBody>
      </p:sp>
      <p:sp>
        <p:nvSpPr>
          <p:cNvPr id="22" name="Title 1">
            <a:extLst>
              <a:ext uri="{FF2B5EF4-FFF2-40B4-BE49-F238E27FC236}">
                <a16:creationId xmlns:a16="http://schemas.microsoft.com/office/drawing/2014/main" id="{73C80EAC-1E8F-1F1F-10F5-09E0549128A6}"/>
              </a:ext>
            </a:extLst>
          </p:cNvPr>
          <p:cNvSpPr txBox="1">
            <a:spLocks/>
          </p:cNvSpPr>
          <p:nvPr userDrawn="1"/>
        </p:nvSpPr>
        <p:spPr>
          <a:xfrm>
            <a:off x="5957378" y="2661363"/>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2027</a:t>
            </a:r>
          </a:p>
        </p:txBody>
      </p:sp>
      <p:sp>
        <p:nvSpPr>
          <p:cNvPr id="23" name="Title 1">
            <a:extLst>
              <a:ext uri="{FF2B5EF4-FFF2-40B4-BE49-F238E27FC236}">
                <a16:creationId xmlns:a16="http://schemas.microsoft.com/office/drawing/2014/main" id="{45A47F85-4924-F30F-F6B1-033E384177DD}"/>
              </a:ext>
            </a:extLst>
          </p:cNvPr>
          <p:cNvSpPr txBox="1">
            <a:spLocks/>
          </p:cNvSpPr>
          <p:nvPr userDrawn="1"/>
        </p:nvSpPr>
        <p:spPr>
          <a:xfrm>
            <a:off x="7259072" y="2673629"/>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2028</a:t>
            </a:r>
          </a:p>
        </p:txBody>
      </p:sp>
      <p:sp>
        <p:nvSpPr>
          <p:cNvPr id="24" name="Title 1">
            <a:extLst>
              <a:ext uri="{FF2B5EF4-FFF2-40B4-BE49-F238E27FC236}">
                <a16:creationId xmlns:a16="http://schemas.microsoft.com/office/drawing/2014/main" id="{B011C7AD-0C9F-340C-B311-F9F848E7236F}"/>
              </a:ext>
            </a:extLst>
          </p:cNvPr>
          <p:cNvSpPr txBox="1">
            <a:spLocks/>
          </p:cNvSpPr>
          <p:nvPr userDrawn="1"/>
        </p:nvSpPr>
        <p:spPr>
          <a:xfrm>
            <a:off x="8515282" y="2669334"/>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2029</a:t>
            </a:r>
          </a:p>
        </p:txBody>
      </p:sp>
      <p:sp>
        <p:nvSpPr>
          <p:cNvPr id="25" name="Title 1">
            <a:extLst>
              <a:ext uri="{FF2B5EF4-FFF2-40B4-BE49-F238E27FC236}">
                <a16:creationId xmlns:a16="http://schemas.microsoft.com/office/drawing/2014/main" id="{096D53E7-22CB-C356-FE8D-232C6EB0FB0B}"/>
              </a:ext>
            </a:extLst>
          </p:cNvPr>
          <p:cNvSpPr txBox="1">
            <a:spLocks/>
          </p:cNvSpPr>
          <p:nvPr userDrawn="1"/>
        </p:nvSpPr>
        <p:spPr>
          <a:xfrm>
            <a:off x="9846990" y="2696511"/>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2030</a:t>
            </a:r>
          </a:p>
        </p:txBody>
      </p:sp>
      <p:sp>
        <p:nvSpPr>
          <p:cNvPr id="26" name="Title 1">
            <a:extLst>
              <a:ext uri="{FF2B5EF4-FFF2-40B4-BE49-F238E27FC236}">
                <a16:creationId xmlns:a16="http://schemas.microsoft.com/office/drawing/2014/main" id="{D5B4A671-CE7A-A09F-03AE-4F3C943CE324}"/>
              </a:ext>
            </a:extLst>
          </p:cNvPr>
          <p:cNvSpPr txBox="1">
            <a:spLocks/>
          </p:cNvSpPr>
          <p:nvPr userDrawn="1"/>
        </p:nvSpPr>
        <p:spPr>
          <a:xfrm>
            <a:off x="11110935" y="2649299"/>
            <a:ext cx="798581"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ctr"/>
            <a:r>
              <a:rPr lang="en-US" sz="1600" dirty="0"/>
              <a:t>2031</a:t>
            </a:r>
          </a:p>
        </p:txBody>
      </p:sp>
      <p:pic>
        <p:nvPicPr>
          <p:cNvPr id="11" name="Afbeelding 10" descr="Afbeelding met kaart, Aarde, Wereld, tekst&#10;&#10;Automatisch gegenereerde beschrijving">
            <a:extLst>
              <a:ext uri="{FF2B5EF4-FFF2-40B4-BE49-F238E27FC236}">
                <a16:creationId xmlns:a16="http://schemas.microsoft.com/office/drawing/2014/main" id="{204795DA-72F2-EA93-18EC-28A18ECE8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31" name="Text Placeholder 3">
            <a:extLst>
              <a:ext uri="{FF2B5EF4-FFF2-40B4-BE49-F238E27FC236}">
                <a16:creationId xmlns:a16="http://schemas.microsoft.com/office/drawing/2014/main" id="{B313931F-5252-61C8-74C0-2A70B8B7145E}"/>
              </a:ext>
            </a:extLst>
          </p:cNvPr>
          <p:cNvSpPr>
            <a:spLocks noGrp="1"/>
          </p:cNvSpPr>
          <p:nvPr>
            <p:ph type="body" sz="half" idx="2" hasCustomPrompt="1"/>
          </p:nvPr>
        </p:nvSpPr>
        <p:spPr>
          <a:xfrm rot="17676854">
            <a:off x="1973422"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
        <p:nvSpPr>
          <p:cNvPr id="32" name="Text Placeholder 3">
            <a:extLst>
              <a:ext uri="{FF2B5EF4-FFF2-40B4-BE49-F238E27FC236}">
                <a16:creationId xmlns:a16="http://schemas.microsoft.com/office/drawing/2014/main" id="{8749DD27-5132-41FF-42FC-1419ABE9AD5D}"/>
              </a:ext>
            </a:extLst>
          </p:cNvPr>
          <p:cNvSpPr>
            <a:spLocks noGrp="1"/>
          </p:cNvSpPr>
          <p:nvPr>
            <p:ph type="body" sz="half" idx="13" hasCustomPrompt="1"/>
          </p:nvPr>
        </p:nvSpPr>
        <p:spPr>
          <a:xfrm rot="17676854">
            <a:off x="2473187"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
        <p:nvSpPr>
          <p:cNvPr id="33" name="Text Placeholder 3">
            <a:extLst>
              <a:ext uri="{FF2B5EF4-FFF2-40B4-BE49-F238E27FC236}">
                <a16:creationId xmlns:a16="http://schemas.microsoft.com/office/drawing/2014/main" id="{5870E436-6D05-8828-3509-FCA72D0C7951}"/>
              </a:ext>
            </a:extLst>
          </p:cNvPr>
          <p:cNvSpPr>
            <a:spLocks noGrp="1"/>
          </p:cNvSpPr>
          <p:nvPr>
            <p:ph type="body" sz="half" idx="14" hasCustomPrompt="1"/>
          </p:nvPr>
        </p:nvSpPr>
        <p:spPr>
          <a:xfrm rot="17676854">
            <a:off x="2972951"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Tree>
    <p:extLst>
      <p:ext uri="{BB962C8B-B14F-4D97-AF65-F5344CB8AC3E}">
        <p14:creationId xmlns:p14="http://schemas.microsoft.com/office/powerpoint/2010/main" val="2463334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jdlijn">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C4281E8-B344-3533-135B-5F4B45A90528}"/>
              </a:ext>
            </a:extLst>
          </p:cNvPr>
          <p:cNvSpPr/>
          <p:nvPr userDrawn="1"/>
        </p:nvSpPr>
        <p:spPr>
          <a:xfrm>
            <a:off x="0" y="0"/>
            <a:ext cx="12192000" cy="6858000"/>
          </a:xfrm>
          <a:prstGeom prst="rect">
            <a:avLst/>
          </a:prstGeom>
          <a:solidFill>
            <a:srgbClr val="B89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726C916-E4A2-A5EB-EF64-53F74E58DC43}"/>
              </a:ext>
            </a:extLst>
          </p:cNvPr>
          <p:cNvSpPr/>
          <p:nvPr userDrawn="1"/>
        </p:nvSpPr>
        <p:spPr>
          <a:xfrm>
            <a:off x="0" y="0"/>
            <a:ext cx="3048000" cy="6857999"/>
          </a:xfrm>
          <a:prstGeom prst="rect">
            <a:avLst/>
          </a:prstGeom>
          <a:solidFill>
            <a:srgbClr val="BDA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412633" y="669891"/>
            <a:ext cx="2417380" cy="2588165"/>
          </a:xfrm>
        </p:spPr>
        <p:txBody>
          <a:bodyPr anchor="b"/>
          <a:lstStyle>
            <a:lvl1pPr algn="r">
              <a:defRPr>
                <a:solidFill>
                  <a:schemeClr val="bg1"/>
                </a:solidFill>
              </a:defRPr>
            </a:lvl1pPr>
          </a:lstStyle>
          <a:p>
            <a:r>
              <a:rPr lang="en-US" dirty="0" err="1"/>
              <a:t>Tijdlijn</a:t>
            </a:r>
            <a:endParaRPr lang="en-US" dirty="0"/>
          </a:p>
        </p:txBody>
      </p:sp>
      <p:sp>
        <p:nvSpPr>
          <p:cNvPr id="3" name="Date Placeholder 2"/>
          <p:cNvSpPr>
            <a:spLocks noGrp="1"/>
          </p:cNvSpPr>
          <p:nvPr>
            <p:ph type="dt" sz="half" idx="10"/>
          </p:nvPr>
        </p:nvSpPr>
        <p:spPr/>
        <p:txBody>
          <a:bodyPr/>
          <a:lstStyle>
            <a:lvl1pPr>
              <a:defRPr>
                <a:solidFill>
                  <a:srgbClr val="E9EBF5"/>
                </a:solidFill>
              </a:defRPr>
            </a:lvl1pPr>
          </a:lstStyle>
          <a:p>
            <a:fld id="{3EAEF099-72A4-41E0-9C45-31C2FB8E9D7A}" type="datetime1">
              <a:rPr lang="nl-NL" smtClean="0"/>
              <a:pPr/>
              <a:t>26-11-2024</a:t>
            </a:fld>
            <a:endParaRPr lang="de-DE" dirty="0"/>
          </a:p>
        </p:txBody>
      </p:sp>
      <p:sp>
        <p:nvSpPr>
          <p:cNvPr id="4" name="Footer Placeholder 3"/>
          <p:cNvSpPr>
            <a:spLocks noGrp="1"/>
          </p:cNvSpPr>
          <p:nvPr>
            <p:ph type="ftr" sz="quarter" idx="11"/>
          </p:nvPr>
        </p:nvSpPr>
        <p:spPr/>
        <p:txBody>
          <a:bodyPr/>
          <a:lstStyle>
            <a:lvl1pPr>
              <a:defRPr>
                <a:solidFill>
                  <a:srgbClr val="E9EBF5"/>
                </a:solidFill>
              </a:defRPr>
            </a:lvl1pPr>
          </a:lstStyle>
          <a:p>
            <a:r>
              <a:rPr lang="nl-NL"/>
              <a:t>Overleg en datum</a:t>
            </a:r>
            <a:endParaRPr lang="de-DE"/>
          </a:p>
        </p:txBody>
      </p:sp>
      <p:sp>
        <p:nvSpPr>
          <p:cNvPr id="5" name="Slide Number Placeholder 4"/>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a:p>
        </p:txBody>
      </p:sp>
      <p:cxnSp>
        <p:nvCxnSpPr>
          <p:cNvPr id="7" name="Rechte verbindingslijn 6">
            <a:extLst>
              <a:ext uri="{FF2B5EF4-FFF2-40B4-BE49-F238E27FC236}">
                <a16:creationId xmlns:a16="http://schemas.microsoft.com/office/drawing/2014/main" id="{1F90E4B0-6B47-7427-C9EB-14CBCD533D61}"/>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pic>
        <p:nvPicPr>
          <p:cNvPr id="32" name="Afbeelding 31" descr="Afbeelding met kaart, Aarde, Wereld, tekst&#10;&#10;Automatisch gegenereerde beschrijving">
            <a:extLst>
              <a:ext uri="{FF2B5EF4-FFF2-40B4-BE49-F238E27FC236}">
                <a16:creationId xmlns:a16="http://schemas.microsoft.com/office/drawing/2014/main" id="{EC3E17FB-26FB-74F7-5246-0EE2EDD26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44" name="Text Placeholder 3">
            <a:extLst>
              <a:ext uri="{FF2B5EF4-FFF2-40B4-BE49-F238E27FC236}">
                <a16:creationId xmlns:a16="http://schemas.microsoft.com/office/drawing/2014/main" id="{EBB97CF0-7062-4E8F-646D-C68078CF1C98}"/>
              </a:ext>
            </a:extLst>
          </p:cNvPr>
          <p:cNvSpPr>
            <a:spLocks noGrp="1"/>
          </p:cNvSpPr>
          <p:nvPr>
            <p:ph type="body" sz="half" idx="2" hasCustomPrompt="1"/>
          </p:nvPr>
        </p:nvSpPr>
        <p:spPr>
          <a:xfrm rot="17676854">
            <a:off x="1973422"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
        <p:nvSpPr>
          <p:cNvPr id="45" name="Text Placeholder 3">
            <a:extLst>
              <a:ext uri="{FF2B5EF4-FFF2-40B4-BE49-F238E27FC236}">
                <a16:creationId xmlns:a16="http://schemas.microsoft.com/office/drawing/2014/main" id="{63A1B8D6-C6D4-2EC4-4CDB-8429E18B09BF}"/>
              </a:ext>
            </a:extLst>
          </p:cNvPr>
          <p:cNvSpPr>
            <a:spLocks noGrp="1"/>
          </p:cNvSpPr>
          <p:nvPr>
            <p:ph type="body" sz="half" idx="13" hasCustomPrompt="1"/>
          </p:nvPr>
        </p:nvSpPr>
        <p:spPr>
          <a:xfrm rot="17676854">
            <a:off x="2458782" y="4231579"/>
            <a:ext cx="2596229" cy="440380"/>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
        <p:nvSpPr>
          <p:cNvPr id="46" name="Text Placeholder 3">
            <a:extLst>
              <a:ext uri="{FF2B5EF4-FFF2-40B4-BE49-F238E27FC236}">
                <a16:creationId xmlns:a16="http://schemas.microsoft.com/office/drawing/2014/main" id="{D68AC85A-17C4-503E-9D7A-F38ACD69305A}"/>
              </a:ext>
            </a:extLst>
          </p:cNvPr>
          <p:cNvSpPr>
            <a:spLocks noGrp="1"/>
          </p:cNvSpPr>
          <p:nvPr>
            <p:ph type="body" sz="half" idx="14" hasCustomPrompt="1"/>
          </p:nvPr>
        </p:nvSpPr>
        <p:spPr>
          <a:xfrm rot="17676854">
            <a:off x="2972951" y="4254023"/>
            <a:ext cx="2596229" cy="408691"/>
          </a:xfrm>
        </p:spPr>
        <p:txBody>
          <a:bodyPr>
            <a:normAutofit/>
          </a:bodyPr>
          <a:lstStyle>
            <a:lvl1pPr marL="0" indent="0" algn="r">
              <a:lnSpc>
                <a:spcPts val="140"/>
              </a:lnSpc>
              <a:buNone/>
              <a:defRPr sz="1200">
                <a:solidFill>
                  <a:schemeClr val="bg1"/>
                </a:solidFill>
                <a:latin typeface="Aptos Serif" panose="02020604070405020304" pitchFamily="18" charset="0"/>
                <a:cs typeface="Aptos Serif" panose="0202060407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Maand</a:t>
            </a:r>
            <a:endParaRPr lang="en-US" dirty="0"/>
          </a:p>
          <a:p>
            <a:pPr lvl="0"/>
            <a:r>
              <a:rPr lang="en-US" dirty="0" err="1"/>
              <a:t>Onderwerp</a:t>
            </a:r>
            <a:endParaRPr lang="en-US" dirty="0"/>
          </a:p>
        </p:txBody>
      </p:sp>
    </p:spTree>
    <p:extLst>
      <p:ext uri="{BB962C8B-B14F-4D97-AF65-F5344CB8AC3E}">
        <p14:creationId xmlns:p14="http://schemas.microsoft.com/office/powerpoint/2010/main" val="948277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Fotografie 1">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F6685AFB-3F16-1636-A300-AF5C046AC229}"/>
              </a:ext>
            </a:extLst>
          </p:cNvPr>
          <p:cNvSpPr/>
          <p:nvPr userDrawn="1"/>
        </p:nvSpPr>
        <p:spPr>
          <a:xfrm>
            <a:off x="6096000" y="3429002"/>
            <a:ext cx="6096000" cy="3428998"/>
          </a:xfrm>
          <a:prstGeom prst="rect">
            <a:avLst/>
          </a:prstGeom>
          <a:blipFill dpi="0" rotWithShape="1">
            <a:blip r:embed="rId2"/>
            <a:srcRect/>
            <a:stretch>
              <a:fillRect l="-1000" t="-28000" r="-24000" b="-3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BC9D5FD5-8BEB-1698-2F51-B2C06A9B6FA0}"/>
              </a:ext>
            </a:extLst>
          </p:cNvPr>
          <p:cNvSpPr/>
          <p:nvPr userDrawn="1"/>
        </p:nvSpPr>
        <p:spPr>
          <a:xfrm>
            <a:off x="6096000" y="2"/>
            <a:ext cx="6096000" cy="3428998"/>
          </a:xfrm>
          <a:prstGeom prst="rect">
            <a:avLst/>
          </a:prstGeom>
          <a:blipFill dpi="0" rotWithShape="1">
            <a:blip r:embed="rId3"/>
            <a:srcRect/>
            <a:stretch>
              <a:fillRect l="-1000" t="-38000" r="-24000" b="-7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F6765354-E7FF-8F7D-5FE3-DD64DAE1D3EA}"/>
              </a:ext>
            </a:extLst>
          </p:cNvPr>
          <p:cNvSpPr/>
          <p:nvPr userDrawn="1"/>
        </p:nvSpPr>
        <p:spPr>
          <a:xfrm>
            <a:off x="0" y="0"/>
            <a:ext cx="6096000" cy="6857999"/>
          </a:xfrm>
          <a:prstGeom prst="rect">
            <a:avLst/>
          </a:prstGeom>
          <a:blipFill dpi="0" rotWithShape="1">
            <a:blip r:embed="rId4"/>
            <a:srcRect/>
            <a:stretch>
              <a:fillRect l="-59000" r="-28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Date Placeholder 1"/>
          <p:cNvSpPr>
            <a:spLocks noGrp="1"/>
          </p:cNvSpPr>
          <p:nvPr>
            <p:ph type="dt" sz="half" idx="10"/>
          </p:nvPr>
        </p:nvSpPr>
        <p:spPr/>
        <p:txBody>
          <a:bodyPr/>
          <a:lstStyle>
            <a:lvl1pPr>
              <a:defRPr>
                <a:solidFill>
                  <a:srgbClr val="E9EBF5"/>
                </a:solidFill>
              </a:defRPr>
            </a:lvl1pPr>
          </a:lstStyle>
          <a:p>
            <a:fld id="{0DDF65FD-93D3-46DA-8D1A-C160FF11C25E}" type="datetime1">
              <a:rPr lang="nl-NL" smtClean="0"/>
              <a:pPr/>
              <a:t>26-11-2024</a:t>
            </a:fld>
            <a:endParaRPr lang="de-DE" dirty="0"/>
          </a:p>
        </p:txBody>
      </p:sp>
      <p:sp>
        <p:nvSpPr>
          <p:cNvPr id="3" name="Footer Placeholder 2"/>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4" name="Slide Number Placeholder 3"/>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pic>
        <p:nvPicPr>
          <p:cNvPr id="14" name="Afbeelding 13" descr="Afbeelding met kaart, Aarde, Wereld, tekst&#10;&#10;Automatisch gegenereerde beschrijving">
            <a:extLst>
              <a:ext uri="{FF2B5EF4-FFF2-40B4-BE49-F238E27FC236}">
                <a16:creationId xmlns:a16="http://schemas.microsoft.com/office/drawing/2014/main" id="{FB2090FC-736E-0C8E-7CAC-8F492958BF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cxnSp>
        <p:nvCxnSpPr>
          <p:cNvPr id="16" name="Rechte verbindingslijn 15">
            <a:extLst>
              <a:ext uri="{FF2B5EF4-FFF2-40B4-BE49-F238E27FC236}">
                <a16:creationId xmlns:a16="http://schemas.microsoft.com/office/drawing/2014/main" id="{7508B886-BF62-6C0F-4A3A-A8E8D8A769B7}"/>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865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Fotografie 2">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F6685AFB-3F16-1636-A300-AF5C046AC229}"/>
              </a:ext>
            </a:extLst>
          </p:cNvPr>
          <p:cNvSpPr/>
          <p:nvPr userDrawn="1"/>
        </p:nvSpPr>
        <p:spPr>
          <a:xfrm>
            <a:off x="0" y="3429002"/>
            <a:ext cx="6096000" cy="3428998"/>
          </a:xfrm>
          <a:prstGeom prst="rect">
            <a:avLst/>
          </a:prstGeom>
          <a:blipFill dpi="0" rotWithShape="1">
            <a:blip r:embed="rId2"/>
            <a:srcRect/>
            <a:stretch>
              <a:fillRect l="-1000" t="-28000" r="-24000" b="-3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BC9D5FD5-8BEB-1698-2F51-B2C06A9B6FA0}"/>
              </a:ext>
            </a:extLst>
          </p:cNvPr>
          <p:cNvSpPr/>
          <p:nvPr userDrawn="1"/>
        </p:nvSpPr>
        <p:spPr>
          <a:xfrm>
            <a:off x="0" y="2"/>
            <a:ext cx="6096000" cy="3428998"/>
          </a:xfrm>
          <a:prstGeom prst="rect">
            <a:avLst/>
          </a:prstGeom>
          <a:blipFill dpi="0" rotWithShape="1">
            <a:blip r:embed="rId3"/>
            <a:srcRect/>
            <a:stretch>
              <a:fillRect l="-1000" t="-25000" r="-24000" b="-27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F6765354-E7FF-8F7D-5FE3-DD64DAE1D3EA}"/>
              </a:ext>
            </a:extLst>
          </p:cNvPr>
          <p:cNvSpPr/>
          <p:nvPr userDrawn="1"/>
        </p:nvSpPr>
        <p:spPr>
          <a:xfrm>
            <a:off x="6096000" y="0"/>
            <a:ext cx="6096000" cy="6857999"/>
          </a:xfrm>
          <a:prstGeom prst="rect">
            <a:avLst/>
          </a:prstGeom>
          <a:blipFill dpi="0" rotWithShape="1">
            <a:blip r:embed="rId4"/>
            <a:srcRect/>
            <a:stretch>
              <a:fillRect l="-59000" r="-2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Date Placeholder 1"/>
          <p:cNvSpPr>
            <a:spLocks noGrp="1"/>
          </p:cNvSpPr>
          <p:nvPr>
            <p:ph type="dt" sz="half" idx="10"/>
          </p:nvPr>
        </p:nvSpPr>
        <p:spPr/>
        <p:txBody>
          <a:bodyPr/>
          <a:lstStyle>
            <a:lvl1pPr>
              <a:defRPr>
                <a:solidFill>
                  <a:srgbClr val="E9EBF5"/>
                </a:solidFill>
              </a:defRPr>
            </a:lvl1pPr>
          </a:lstStyle>
          <a:p>
            <a:fld id="{0DDF65FD-93D3-46DA-8D1A-C160FF11C25E}" type="datetime1">
              <a:rPr lang="nl-NL" smtClean="0"/>
              <a:pPr/>
              <a:t>26-11-2024</a:t>
            </a:fld>
            <a:endParaRPr lang="de-DE" dirty="0"/>
          </a:p>
        </p:txBody>
      </p:sp>
      <p:sp>
        <p:nvSpPr>
          <p:cNvPr id="3" name="Footer Placeholder 2"/>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4" name="Slide Number Placeholder 3"/>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pic>
        <p:nvPicPr>
          <p:cNvPr id="14" name="Afbeelding 13" descr="Afbeelding met kaart, Aarde, Wereld, tekst&#10;&#10;Automatisch gegenereerde beschrijving">
            <a:extLst>
              <a:ext uri="{FF2B5EF4-FFF2-40B4-BE49-F238E27FC236}">
                <a16:creationId xmlns:a16="http://schemas.microsoft.com/office/drawing/2014/main" id="{FB2090FC-736E-0C8E-7CAC-8F492958BF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cxnSp>
        <p:nvCxnSpPr>
          <p:cNvPr id="7" name="Rechte verbindingslijn 6">
            <a:extLst>
              <a:ext uri="{FF2B5EF4-FFF2-40B4-BE49-F238E27FC236}">
                <a16:creationId xmlns:a16="http://schemas.microsoft.com/office/drawing/2014/main" id="{B7B03AB8-FBED-EBA8-B8DE-F31A0F57E66F}"/>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86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Fotografie 3">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F6685AFB-3F16-1636-A300-AF5C046AC229}"/>
              </a:ext>
            </a:extLst>
          </p:cNvPr>
          <p:cNvSpPr/>
          <p:nvPr userDrawn="1"/>
        </p:nvSpPr>
        <p:spPr>
          <a:xfrm>
            <a:off x="6096000" y="3429002"/>
            <a:ext cx="6096000" cy="3428998"/>
          </a:xfrm>
          <a:prstGeom prst="rect">
            <a:avLst/>
          </a:prstGeom>
          <a:blipFill dpi="0" rotWithShape="1">
            <a:blip r:embed="rId2"/>
            <a:srcRect/>
            <a:stretch>
              <a:fillRect l="-1000" t="-21000" r="-24000" b="-3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BC9D5FD5-8BEB-1698-2F51-B2C06A9B6FA0}"/>
              </a:ext>
            </a:extLst>
          </p:cNvPr>
          <p:cNvSpPr/>
          <p:nvPr userDrawn="1"/>
        </p:nvSpPr>
        <p:spPr>
          <a:xfrm>
            <a:off x="6096000" y="2"/>
            <a:ext cx="6096000" cy="3428998"/>
          </a:xfrm>
          <a:prstGeom prst="rect">
            <a:avLst/>
          </a:prstGeom>
          <a:blipFill dpi="0" rotWithShape="1">
            <a:blip r:embed="rId3"/>
            <a:srcRect/>
            <a:stretch>
              <a:fillRect l="-1000" t="-21000" r="-24000" b="-3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F6765354-E7FF-8F7D-5FE3-DD64DAE1D3EA}"/>
              </a:ext>
            </a:extLst>
          </p:cNvPr>
          <p:cNvSpPr/>
          <p:nvPr userDrawn="1"/>
        </p:nvSpPr>
        <p:spPr>
          <a:xfrm>
            <a:off x="0" y="0"/>
            <a:ext cx="6096000" cy="6857999"/>
          </a:xfrm>
          <a:prstGeom prst="rect">
            <a:avLst/>
          </a:prstGeom>
          <a:blipFill>
            <a:blip r:embed="rId4"/>
            <a:stretch>
              <a:fillRect l="-46851" t="-12205" r="-46851" b="-1220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Date Placeholder 1"/>
          <p:cNvSpPr>
            <a:spLocks noGrp="1"/>
          </p:cNvSpPr>
          <p:nvPr>
            <p:ph type="dt" sz="half" idx="10"/>
          </p:nvPr>
        </p:nvSpPr>
        <p:spPr/>
        <p:txBody>
          <a:bodyPr/>
          <a:lstStyle>
            <a:lvl1pPr>
              <a:defRPr>
                <a:solidFill>
                  <a:srgbClr val="E9EBF5"/>
                </a:solidFill>
              </a:defRPr>
            </a:lvl1pPr>
          </a:lstStyle>
          <a:p>
            <a:fld id="{0DDF65FD-93D3-46DA-8D1A-C160FF11C25E}" type="datetime1">
              <a:rPr lang="nl-NL" smtClean="0"/>
              <a:pPr/>
              <a:t>26-11-2024</a:t>
            </a:fld>
            <a:endParaRPr lang="de-DE" dirty="0"/>
          </a:p>
        </p:txBody>
      </p:sp>
      <p:sp>
        <p:nvSpPr>
          <p:cNvPr id="3" name="Footer Placeholder 2"/>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4" name="Slide Number Placeholder 3"/>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pic>
        <p:nvPicPr>
          <p:cNvPr id="14" name="Afbeelding 13" descr="Afbeelding met kaart, Aarde, Wereld, tekst&#10;&#10;Automatisch gegenereerde beschrijving">
            <a:extLst>
              <a:ext uri="{FF2B5EF4-FFF2-40B4-BE49-F238E27FC236}">
                <a16:creationId xmlns:a16="http://schemas.microsoft.com/office/drawing/2014/main" id="{FB2090FC-736E-0C8E-7CAC-8F492958BF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cxnSp>
        <p:nvCxnSpPr>
          <p:cNvPr id="5" name="Rechte verbindingslijn 4">
            <a:extLst>
              <a:ext uri="{FF2B5EF4-FFF2-40B4-BE49-F238E27FC236}">
                <a16:creationId xmlns:a16="http://schemas.microsoft.com/office/drawing/2014/main" id="{117F77ED-3767-976C-30B4-2045489A517F}"/>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73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nco">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3B4FE3F-3BE3-E7E4-6B30-87DF89BB47E6}"/>
              </a:ext>
            </a:extLst>
          </p:cNvPr>
          <p:cNvSpPr>
            <a:spLocks noGrp="1" noChangeAspect="1"/>
          </p:cNvSpPr>
          <p:nvPr>
            <p:ph type="pic" idx="10" hasCustomPrompt="1"/>
          </p:nvPr>
        </p:nvSpPr>
        <p:spPr>
          <a:xfrm>
            <a:off x="0" y="0"/>
            <a:ext cx="12192000" cy="6858000"/>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98376"/>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478121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Fotografie 4">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BA8C54FA-360C-0388-7887-789CDABE9FB5}"/>
              </a:ext>
            </a:extLst>
          </p:cNvPr>
          <p:cNvSpPr/>
          <p:nvPr userDrawn="1"/>
        </p:nvSpPr>
        <p:spPr>
          <a:xfrm>
            <a:off x="9144000" y="1"/>
            <a:ext cx="3048000" cy="6857999"/>
          </a:xfrm>
          <a:prstGeom prst="rect">
            <a:avLst/>
          </a:prstGeom>
          <a:blipFill>
            <a:blip r:embed="rId2"/>
            <a:stretch>
              <a:fillRect l="-100000" r="-10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D85FBB8-11A1-0037-FC34-F26ED407D6B3}"/>
              </a:ext>
            </a:extLst>
          </p:cNvPr>
          <p:cNvSpPr/>
          <p:nvPr userDrawn="1"/>
        </p:nvSpPr>
        <p:spPr>
          <a:xfrm>
            <a:off x="3048000" y="-1"/>
            <a:ext cx="3048000" cy="6857999"/>
          </a:xfrm>
          <a:prstGeom prst="rect">
            <a:avLst/>
          </a:prstGeom>
          <a:blipFill>
            <a:blip r:embed="rId3"/>
            <a:stretch>
              <a:fillRect l="-20866" r="-208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BC9D5FD5-8BEB-1698-2F51-B2C06A9B6FA0}"/>
              </a:ext>
            </a:extLst>
          </p:cNvPr>
          <p:cNvSpPr/>
          <p:nvPr userDrawn="1"/>
        </p:nvSpPr>
        <p:spPr>
          <a:xfrm>
            <a:off x="6096000" y="1"/>
            <a:ext cx="3048000" cy="6857999"/>
          </a:xfrm>
          <a:prstGeom prst="rect">
            <a:avLst/>
          </a:prstGeom>
          <a:blipFill>
            <a:blip r:embed="rId4"/>
            <a:stretch>
              <a:fillRect l="-47441" t="-9580" r="-47441" b="-95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F6765354-E7FF-8F7D-5FE3-DD64DAE1D3EA}"/>
              </a:ext>
            </a:extLst>
          </p:cNvPr>
          <p:cNvSpPr/>
          <p:nvPr userDrawn="1"/>
        </p:nvSpPr>
        <p:spPr>
          <a:xfrm>
            <a:off x="0" y="0"/>
            <a:ext cx="3048000" cy="6857999"/>
          </a:xfrm>
          <a:prstGeom prst="rect">
            <a:avLst/>
          </a:prstGeom>
          <a:blipFill>
            <a:blip r:embed="rId5"/>
            <a:stretch>
              <a:fillRect l="-100000" r="-10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Date Placeholder 1"/>
          <p:cNvSpPr>
            <a:spLocks noGrp="1"/>
          </p:cNvSpPr>
          <p:nvPr>
            <p:ph type="dt" sz="half" idx="10"/>
          </p:nvPr>
        </p:nvSpPr>
        <p:spPr/>
        <p:txBody>
          <a:bodyPr/>
          <a:lstStyle>
            <a:lvl1pPr>
              <a:defRPr>
                <a:solidFill>
                  <a:srgbClr val="E9EBF5"/>
                </a:solidFill>
              </a:defRPr>
            </a:lvl1pPr>
          </a:lstStyle>
          <a:p>
            <a:fld id="{0DDF65FD-93D3-46DA-8D1A-C160FF11C25E}" type="datetime1">
              <a:rPr lang="nl-NL" smtClean="0"/>
              <a:pPr/>
              <a:t>26-11-2024</a:t>
            </a:fld>
            <a:endParaRPr lang="de-DE" dirty="0"/>
          </a:p>
        </p:txBody>
      </p:sp>
      <p:sp>
        <p:nvSpPr>
          <p:cNvPr id="3" name="Footer Placeholder 2"/>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4" name="Slide Number Placeholder 3"/>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pic>
        <p:nvPicPr>
          <p:cNvPr id="14" name="Afbeelding 13" descr="Afbeelding met kaart, Aarde, Wereld, tekst&#10;&#10;Automatisch gegenereerde beschrijving">
            <a:extLst>
              <a:ext uri="{FF2B5EF4-FFF2-40B4-BE49-F238E27FC236}">
                <a16:creationId xmlns:a16="http://schemas.microsoft.com/office/drawing/2014/main" id="{FB2090FC-736E-0C8E-7CAC-8F492958BF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cxnSp>
        <p:nvCxnSpPr>
          <p:cNvPr id="5" name="Rechte verbindingslijn 4">
            <a:extLst>
              <a:ext uri="{FF2B5EF4-FFF2-40B4-BE49-F238E27FC236}">
                <a16:creationId xmlns:a16="http://schemas.microsoft.com/office/drawing/2014/main" id="{C52FBFFB-F1EF-90BB-0648-E191B9530567}"/>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74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Agenda Waddengebie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pic>
        <p:nvPicPr>
          <p:cNvPr id="5" name="Afbeelding 4" descr="Afbeelding met tekst, Lettertype, schermopname&#10;&#10;Automatisch gegenereerde beschrijving">
            <a:extLst>
              <a:ext uri="{FF2B5EF4-FFF2-40B4-BE49-F238E27FC236}">
                <a16:creationId xmlns:a16="http://schemas.microsoft.com/office/drawing/2014/main" id="{49B3ADDA-1BC1-8B8F-1E9F-22151EA13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0033" y="1629616"/>
            <a:ext cx="5831934" cy="3051702"/>
          </a:xfrm>
          <a:prstGeom prst="rect">
            <a:avLst/>
          </a:prstGeom>
        </p:spPr>
      </p:pic>
    </p:spTree>
    <p:extLst>
      <p:ext uri="{BB962C8B-B14F-4D97-AF65-F5344CB8AC3E}">
        <p14:creationId xmlns:p14="http://schemas.microsoft.com/office/powerpoint/2010/main" val="809855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art Waddengebie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sp>
        <p:nvSpPr>
          <p:cNvPr id="5" name="Titel 1">
            <a:extLst>
              <a:ext uri="{FF2B5EF4-FFF2-40B4-BE49-F238E27FC236}">
                <a16:creationId xmlns:a16="http://schemas.microsoft.com/office/drawing/2014/main" id="{6C507883-9F75-67D5-4AD3-0707D53E6F78}"/>
              </a:ext>
            </a:extLst>
          </p:cNvPr>
          <p:cNvSpPr>
            <a:spLocks noGrp="1"/>
          </p:cNvSpPr>
          <p:nvPr>
            <p:ph type="title"/>
          </p:nvPr>
        </p:nvSpPr>
        <p:spPr>
          <a:xfrm>
            <a:off x="839788" y="1047302"/>
            <a:ext cx="2099959" cy="2294103"/>
          </a:xfrm>
        </p:spPr>
        <p:txBody>
          <a:bodyPr anchor="t"/>
          <a:lstStyle>
            <a:lvl1pPr>
              <a:defRPr>
                <a:solidFill>
                  <a:srgbClr val="B89230"/>
                </a:solidFill>
              </a:defRPr>
            </a:lvl1pPr>
          </a:lstStyle>
          <a:p>
            <a:pPr algn="r"/>
            <a:r>
              <a:rPr lang="nl-NL" dirty="0"/>
              <a:t>Het</a:t>
            </a:r>
            <a:br>
              <a:rPr lang="nl-NL" dirty="0"/>
            </a:br>
            <a:r>
              <a:rPr lang="nl-NL" dirty="0">
                <a:solidFill>
                  <a:srgbClr val="C92068"/>
                </a:solidFill>
              </a:rPr>
              <a:t>wadden-</a:t>
            </a:r>
            <a:br>
              <a:rPr lang="nl-NL" dirty="0">
                <a:solidFill>
                  <a:srgbClr val="C92068"/>
                </a:solidFill>
              </a:rPr>
            </a:br>
            <a:r>
              <a:rPr lang="nl-NL" dirty="0">
                <a:solidFill>
                  <a:srgbClr val="C92068"/>
                </a:solidFill>
              </a:rPr>
              <a:t>gebied</a:t>
            </a:r>
          </a:p>
        </p:txBody>
      </p:sp>
      <p:cxnSp>
        <p:nvCxnSpPr>
          <p:cNvPr id="6" name="Rechte verbindingslijn 5">
            <a:extLst>
              <a:ext uri="{FF2B5EF4-FFF2-40B4-BE49-F238E27FC236}">
                <a16:creationId xmlns:a16="http://schemas.microsoft.com/office/drawing/2014/main" id="{2DF4132B-C1F9-3DBD-3AD7-1981AB8E95AA}"/>
              </a:ext>
            </a:extLst>
          </p:cNvPr>
          <p:cNvCxnSpPr>
            <a:cxnSpLocks/>
          </p:cNvCxnSpPr>
          <p:nvPr userDrawn="1"/>
        </p:nvCxnSpPr>
        <p:spPr>
          <a:xfrm>
            <a:off x="3044851" y="1047302"/>
            <a:ext cx="0" cy="4456190"/>
          </a:xfrm>
          <a:prstGeom prst="line">
            <a:avLst/>
          </a:prstGeom>
          <a:ln>
            <a:solidFill>
              <a:srgbClr val="BF9000"/>
            </a:solidFill>
          </a:ln>
        </p:spPr>
        <p:style>
          <a:lnRef idx="1">
            <a:schemeClr val="accent1"/>
          </a:lnRef>
          <a:fillRef idx="0">
            <a:schemeClr val="accent1"/>
          </a:fillRef>
          <a:effectRef idx="0">
            <a:schemeClr val="accent1"/>
          </a:effectRef>
          <a:fontRef idx="minor">
            <a:schemeClr val="tx1"/>
          </a:fontRef>
        </p:style>
      </p:cxnSp>
      <p:pic>
        <p:nvPicPr>
          <p:cNvPr id="7" name="Afbeelding 6" descr="Afbeelding met kaart&#10;&#10;Automatisch gegenereerde beschrijving">
            <a:extLst>
              <a:ext uri="{FF2B5EF4-FFF2-40B4-BE49-F238E27FC236}">
                <a16:creationId xmlns:a16="http://schemas.microsoft.com/office/drawing/2014/main" id="{7A3FED33-B8BB-3EF2-88FD-FFA0AFC1B7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132" y="1485997"/>
            <a:ext cx="8335546" cy="4089504"/>
          </a:xfrm>
          <a:prstGeom prst="rect">
            <a:avLst/>
          </a:prstGeom>
          <a:ln>
            <a:noFill/>
          </a:ln>
        </p:spPr>
      </p:pic>
    </p:spTree>
    <p:extLst>
      <p:ext uri="{BB962C8B-B14F-4D97-AF65-F5344CB8AC3E}">
        <p14:creationId xmlns:p14="http://schemas.microsoft.com/office/powerpoint/2010/main" val="559627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rncijf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sp>
        <p:nvSpPr>
          <p:cNvPr id="5" name="Titel 1">
            <a:extLst>
              <a:ext uri="{FF2B5EF4-FFF2-40B4-BE49-F238E27FC236}">
                <a16:creationId xmlns:a16="http://schemas.microsoft.com/office/drawing/2014/main" id="{B10BB4F3-71D4-2A6C-85D4-DAD627FE6887}"/>
              </a:ext>
            </a:extLst>
          </p:cNvPr>
          <p:cNvSpPr>
            <a:spLocks noGrp="1"/>
          </p:cNvSpPr>
          <p:nvPr>
            <p:ph type="title"/>
          </p:nvPr>
        </p:nvSpPr>
        <p:spPr>
          <a:xfrm>
            <a:off x="838200" y="365125"/>
            <a:ext cx="10515600" cy="1325563"/>
          </a:xfrm>
        </p:spPr>
        <p:txBody>
          <a:bodyPr/>
          <a:lstStyle>
            <a:lvl1pPr>
              <a:defRPr>
                <a:solidFill>
                  <a:srgbClr val="B89230"/>
                </a:solidFill>
              </a:defRPr>
            </a:lvl1pPr>
          </a:lstStyle>
          <a:p>
            <a:r>
              <a:rPr lang="nl-NL" dirty="0">
                <a:solidFill>
                  <a:srgbClr val="C92068"/>
                </a:solidFill>
              </a:rPr>
              <a:t>Kern</a:t>
            </a:r>
            <a:r>
              <a:rPr lang="nl-NL" dirty="0"/>
              <a:t>cijfers</a:t>
            </a:r>
          </a:p>
        </p:txBody>
      </p:sp>
      <p:cxnSp>
        <p:nvCxnSpPr>
          <p:cNvPr id="7" name="Rechte verbindingslijn 6">
            <a:extLst>
              <a:ext uri="{FF2B5EF4-FFF2-40B4-BE49-F238E27FC236}">
                <a16:creationId xmlns:a16="http://schemas.microsoft.com/office/drawing/2014/main" id="{60FECCB4-36A4-7F32-EBC9-526FFCF0EB32}"/>
              </a:ext>
            </a:extLst>
          </p:cNvPr>
          <p:cNvCxnSpPr>
            <a:cxnSpLocks/>
          </p:cNvCxnSpPr>
          <p:nvPr userDrawn="1"/>
        </p:nvCxnSpPr>
        <p:spPr>
          <a:xfrm flipH="1">
            <a:off x="922946" y="1707780"/>
            <a:ext cx="10430853" cy="0"/>
          </a:xfrm>
          <a:prstGeom prst="line">
            <a:avLst/>
          </a:prstGeom>
          <a:ln w="9525">
            <a:solidFill>
              <a:srgbClr val="BF9000"/>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tekst, schermopname, ontwerp&#10;&#10;Automatisch gegenereerde beschrijving">
            <a:extLst>
              <a:ext uri="{FF2B5EF4-FFF2-40B4-BE49-F238E27FC236}">
                <a16:creationId xmlns:a16="http://schemas.microsoft.com/office/drawing/2014/main" id="{7E53FC11-B892-4FFC-86B3-75D802783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4703" y="1850755"/>
            <a:ext cx="8427962" cy="4328435"/>
          </a:xfrm>
          <a:prstGeom prst="rect">
            <a:avLst/>
          </a:prstGeom>
        </p:spPr>
      </p:pic>
    </p:spTree>
    <p:extLst>
      <p:ext uri="{BB962C8B-B14F-4D97-AF65-F5344CB8AC3E}">
        <p14:creationId xmlns:p14="http://schemas.microsoft.com/office/powerpoint/2010/main" val="3393881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idende princip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sp>
        <p:nvSpPr>
          <p:cNvPr id="5" name="Titel 1">
            <a:extLst>
              <a:ext uri="{FF2B5EF4-FFF2-40B4-BE49-F238E27FC236}">
                <a16:creationId xmlns:a16="http://schemas.microsoft.com/office/drawing/2014/main" id="{269EC16C-74CE-1053-CDBC-DC4FA81F214B}"/>
              </a:ext>
            </a:extLst>
          </p:cNvPr>
          <p:cNvSpPr>
            <a:spLocks noGrp="1"/>
          </p:cNvSpPr>
          <p:nvPr>
            <p:ph type="title"/>
          </p:nvPr>
        </p:nvSpPr>
        <p:spPr>
          <a:xfrm>
            <a:off x="566322" y="1047302"/>
            <a:ext cx="2373425" cy="2294103"/>
          </a:xfrm>
        </p:spPr>
        <p:txBody>
          <a:bodyPr anchor="t"/>
          <a:lstStyle>
            <a:lvl1pPr>
              <a:defRPr>
                <a:solidFill>
                  <a:srgbClr val="B89230"/>
                </a:solidFill>
              </a:defRPr>
            </a:lvl1pPr>
          </a:lstStyle>
          <a:p>
            <a:pPr algn="r"/>
            <a:r>
              <a:rPr lang="nl-NL" b="1" dirty="0">
                <a:solidFill>
                  <a:srgbClr val="C62068"/>
                </a:solidFill>
                <a:effectLst/>
              </a:rPr>
              <a:t>Leidende principes </a:t>
            </a:r>
            <a:r>
              <a:rPr lang="nl-NL" b="1" dirty="0">
                <a:solidFill>
                  <a:srgbClr val="B89230"/>
                </a:solidFill>
                <a:effectLst/>
              </a:rPr>
              <a:t>voor </a:t>
            </a:r>
            <a:br>
              <a:rPr lang="nl-NL" b="1" dirty="0">
                <a:solidFill>
                  <a:srgbClr val="B89230"/>
                </a:solidFill>
                <a:effectLst/>
              </a:rPr>
            </a:br>
            <a:r>
              <a:rPr lang="nl-NL" b="1" dirty="0">
                <a:solidFill>
                  <a:srgbClr val="B89230"/>
                </a:solidFill>
                <a:effectLst/>
              </a:rPr>
              <a:t>handelen:</a:t>
            </a:r>
            <a:endParaRPr lang="nl-NL" dirty="0">
              <a:solidFill>
                <a:srgbClr val="C62068"/>
              </a:solidFill>
              <a:effectLst/>
            </a:endParaRPr>
          </a:p>
        </p:txBody>
      </p:sp>
      <p:cxnSp>
        <p:nvCxnSpPr>
          <p:cNvPr id="6" name="Rechte verbindingslijn 5">
            <a:extLst>
              <a:ext uri="{FF2B5EF4-FFF2-40B4-BE49-F238E27FC236}">
                <a16:creationId xmlns:a16="http://schemas.microsoft.com/office/drawing/2014/main" id="{25F82FC9-28F1-3889-1180-669AABDD2F95}"/>
              </a:ext>
            </a:extLst>
          </p:cNvPr>
          <p:cNvCxnSpPr>
            <a:cxnSpLocks/>
          </p:cNvCxnSpPr>
          <p:nvPr userDrawn="1"/>
        </p:nvCxnSpPr>
        <p:spPr>
          <a:xfrm>
            <a:off x="3044851" y="1047302"/>
            <a:ext cx="0" cy="4635651"/>
          </a:xfrm>
          <a:prstGeom prst="line">
            <a:avLst/>
          </a:prstGeom>
          <a:ln>
            <a:solidFill>
              <a:srgbClr val="BF9000"/>
            </a:solidFill>
          </a:ln>
        </p:spPr>
        <p:style>
          <a:lnRef idx="1">
            <a:schemeClr val="accent1"/>
          </a:lnRef>
          <a:fillRef idx="0">
            <a:schemeClr val="accent1"/>
          </a:fillRef>
          <a:effectRef idx="0">
            <a:schemeClr val="accent1"/>
          </a:effectRef>
          <a:fontRef idx="minor">
            <a:schemeClr val="tx1"/>
          </a:fontRef>
        </p:style>
      </p:cxnSp>
      <p:pic>
        <p:nvPicPr>
          <p:cNvPr id="7" name="Afbeelding 6" descr="Afbeelding met tekst, schermopname, Lettertype, ontwerp&#10;&#10;Automatisch gegenereerde beschrijving">
            <a:extLst>
              <a:ext uri="{FF2B5EF4-FFF2-40B4-BE49-F238E27FC236}">
                <a16:creationId xmlns:a16="http://schemas.microsoft.com/office/drawing/2014/main" id="{CC1C6533-13CC-FF34-F3A9-9455C8E85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686" y="1047301"/>
            <a:ext cx="6258885" cy="4696619"/>
          </a:xfrm>
          <a:prstGeom prst="rect">
            <a:avLst/>
          </a:prstGeom>
        </p:spPr>
      </p:pic>
    </p:spTree>
    <p:extLst>
      <p:ext uri="{BB962C8B-B14F-4D97-AF65-F5344CB8AC3E}">
        <p14:creationId xmlns:p14="http://schemas.microsoft.com/office/powerpoint/2010/main" val="2371858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adden Governanc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pic>
        <p:nvPicPr>
          <p:cNvPr id="7" name="Afbeelding 6" descr="Afbeelding met driehoek, schermopname&#10;&#10;Automatisch gegenereerde beschrijving">
            <a:extLst>
              <a:ext uri="{FF2B5EF4-FFF2-40B4-BE49-F238E27FC236}">
                <a16:creationId xmlns:a16="http://schemas.microsoft.com/office/drawing/2014/main" id="{703458E4-154C-7A01-DCAB-24C9E017D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238" y="221766"/>
            <a:ext cx="11805523" cy="5956716"/>
          </a:xfrm>
          <a:prstGeom prst="rect">
            <a:avLst/>
          </a:prstGeom>
        </p:spPr>
      </p:pic>
    </p:spTree>
    <p:extLst>
      <p:ext uri="{BB962C8B-B14F-4D97-AF65-F5344CB8AC3E}">
        <p14:creationId xmlns:p14="http://schemas.microsoft.com/office/powerpoint/2010/main" val="2726587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jdlijn Agenda en uitvoeringsprogramm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sp>
        <p:nvSpPr>
          <p:cNvPr id="5" name="Titel 1">
            <a:extLst>
              <a:ext uri="{FF2B5EF4-FFF2-40B4-BE49-F238E27FC236}">
                <a16:creationId xmlns:a16="http://schemas.microsoft.com/office/drawing/2014/main" id="{8351141D-AABD-3796-0042-BAF2CB15E725}"/>
              </a:ext>
            </a:extLst>
          </p:cNvPr>
          <p:cNvSpPr>
            <a:spLocks noGrp="1"/>
          </p:cNvSpPr>
          <p:nvPr>
            <p:ph type="title"/>
          </p:nvPr>
        </p:nvSpPr>
        <p:spPr>
          <a:xfrm>
            <a:off x="838200" y="365125"/>
            <a:ext cx="10515600" cy="1325563"/>
          </a:xfrm>
        </p:spPr>
        <p:txBody>
          <a:bodyPr>
            <a:normAutofit/>
          </a:bodyPr>
          <a:lstStyle>
            <a:lvl1pPr>
              <a:defRPr>
                <a:solidFill>
                  <a:srgbClr val="B89230"/>
                </a:solidFill>
              </a:defRPr>
            </a:lvl1pPr>
          </a:lstStyle>
          <a:p>
            <a:r>
              <a:rPr lang="nl-NL" sz="3200" dirty="0">
                <a:solidFill>
                  <a:srgbClr val="B89230"/>
                </a:solidFill>
                <a:effectLst/>
              </a:rPr>
              <a:t>Tijdlijn </a:t>
            </a:r>
            <a:r>
              <a:rPr lang="nl-NL" sz="3200" dirty="0">
                <a:solidFill>
                  <a:srgbClr val="C62068"/>
                </a:solidFill>
                <a:effectLst/>
              </a:rPr>
              <a:t>Agenda en Uitvoeringsprogramma</a:t>
            </a:r>
            <a:endParaRPr lang="nl-NL" sz="3200" dirty="0"/>
          </a:p>
        </p:txBody>
      </p:sp>
      <p:cxnSp>
        <p:nvCxnSpPr>
          <p:cNvPr id="6" name="Rechte verbindingslijn 5">
            <a:extLst>
              <a:ext uri="{FF2B5EF4-FFF2-40B4-BE49-F238E27FC236}">
                <a16:creationId xmlns:a16="http://schemas.microsoft.com/office/drawing/2014/main" id="{21DC6AB8-6591-983E-1E2D-47432CB2463C}"/>
              </a:ext>
            </a:extLst>
          </p:cNvPr>
          <p:cNvCxnSpPr>
            <a:cxnSpLocks/>
          </p:cNvCxnSpPr>
          <p:nvPr userDrawn="1"/>
        </p:nvCxnSpPr>
        <p:spPr>
          <a:xfrm flipH="1">
            <a:off x="922946" y="1699234"/>
            <a:ext cx="10430853" cy="0"/>
          </a:xfrm>
          <a:prstGeom prst="line">
            <a:avLst/>
          </a:prstGeom>
          <a:ln w="9525">
            <a:solidFill>
              <a:srgbClr val="BF9000"/>
            </a:solidFill>
          </a:ln>
        </p:spPr>
        <p:style>
          <a:lnRef idx="1">
            <a:schemeClr val="accent1"/>
          </a:lnRef>
          <a:fillRef idx="0">
            <a:schemeClr val="accent1"/>
          </a:fillRef>
          <a:effectRef idx="0">
            <a:schemeClr val="accent1"/>
          </a:effectRef>
          <a:fontRef idx="minor">
            <a:schemeClr val="tx1"/>
          </a:fontRef>
        </p:style>
      </p:cxnSp>
      <p:pic>
        <p:nvPicPr>
          <p:cNvPr id="9" name="Afbeelding 8" descr="Afbeelding met schermopname, lijn, ontwerp&#10;&#10;Automatisch gegenereerde beschrijving">
            <a:extLst>
              <a:ext uri="{FF2B5EF4-FFF2-40B4-BE49-F238E27FC236}">
                <a16:creationId xmlns:a16="http://schemas.microsoft.com/office/drawing/2014/main" id="{F7E3CCEF-3704-26AA-AF4F-9F086114F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334" y="1792921"/>
            <a:ext cx="10188076" cy="4469742"/>
          </a:xfrm>
          <a:prstGeom prst="rect">
            <a:avLst/>
          </a:prstGeom>
        </p:spPr>
      </p:pic>
    </p:spTree>
    <p:extLst>
      <p:ext uri="{BB962C8B-B14F-4D97-AF65-F5344CB8AC3E}">
        <p14:creationId xmlns:p14="http://schemas.microsoft.com/office/powerpoint/2010/main" val="192407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455028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Content Placeholder 3"/>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Date Placeholder 4"/>
          <p:cNvSpPr>
            <a:spLocks noGrp="1"/>
          </p:cNvSpPr>
          <p:nvPr>
            <p:ph type="dt" sz="half" idx="10"/>
          </p:nvPr>
        </p:nvSpPr>
        <p:spPr/>
        <p:txBody>
          <a:bodyPr/>
          <a:lstStyle/>
          <a:p>
            <a:fld id="{621E04DC-12BB-4536-A8F1-181094426D70}" type="datetime1">
              <a:rPr lang="nl-NL" smtClean="0"/>
              <a:t>26-11-2024</a:t>
            </a:fld>
            <a:endParaRPr lang="de-DE" dirty="0"/>
          </a:p>
        </p:txBody>
      </p:sp>
      <p:sp>
        <p:nvSpPr>
          <p:cNvPr id="6" name="Footer Placeholder 5"/>
          <p:cNvSpPr>
            <a:spLocks noGrp="1"/>
          </p:cNvSpPr>
          <p:nvPr>
            <p:ph type="ftr" sz="quarter" idx="11"/>
          </p:nvPr>
        </p:nvSpPr>
        <p:spPr/>
        <p:txBody>
          <a:bodyPr/>
          <a:lstStyle/>
          <a:p>
            <a:r>
              <a:rPr lang="nl-NL" dirty="0"/>
              <a:t>Overleg en datum</a:t>
            </a:r>
            <a:endParaRPr lang="de-DE" dirty="0"/>
          </a:p>
        </p:txBody>
      </p:sp>
      <p:sp>
        <p:nvSpPr>
          <p:cNvPr id="7" name="Slide Number Placehold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75544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dirty="0"/>
              <a:t>Klik om stijl te bewerken</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stijl te bewerken</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stijl te bewerken</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Date Placeholder 6"/>
          <p:cNvSpPr>
            <a:spLocks noGrp="1"/>
          </p:cNvSpPr>
          <p:nvPr>
            <p:ph type="dt" sz="half" idx="10"/>
          </p:nvPr>
        </p:nvSpPr>
        <p:spPr/>
        <p:txBody>
          <a:bodyPr/>
          <a:lstStyle/>
          <a:p>
            <a:fld id="{C8840DD9-7B76-4291-89A3-69568441255B}" type="datetime1">
              <a:rPr lang="nl-NL" smtClean="0"/>
              <a:t>26-11-2024</a:t>
            </a:fld>
            <a:endParaRPr lang="de-DE"/>
          </a:p>
        </p:txBody>
      </p:sp>
      <p:sp>
        <p:nvSpPr>
          <p:cNvPr id="8" name="Footer Placeholder 7"/>
          <p:cNvSpPr>
            <a:spLocks noGrp="1"/>
          </p:cNvSpPr>
          <p:nvPr>
            <p:ph type="ftr" sz="quarter" idx="11"/>
          </p:nvPr>
        </p:nvSpPr>
        <p:spPr/>
        <p:txBody>
          <a:bodyPr/>
          <a:lstStyle/>
          <a:p>
            <a:r>
              <a:rPr lang="nl-NL"/>
              <a:t>Overleg en datum</a:t>
            </a:r>
            <a:endParaRPr lang="de-DE"/>
          </a:p>
        </p:txBody>
      </p:sp>
      <p:sp>
        <p:nvSpPr>
          <p:cNvPr id="9" name="Slide Number Placehold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2713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a:picLocks noChangeAspect="1"/>
          </p:cNvPicPr>
          <p:nvPr userDrawn="1"/>
        </p:nvPicPr>
        <p:blipFill>
          <a:blip r:embed="rId2">
            <a:extLst>
              <a:ext uri="{28A0092B-C50C-407E-A947-70E740481C1C}">
                <a14:useLocalDpi xmlns:a14="http://schemas.microsoft.com/office/drawing/2010/main" val="0"/>
              </a:ext>
            </a:extLst>
          </a:blip>
          <a:srcRect t="6705" b="6705"/>
          <a:stretch/>
        </p:blipFill>
        <p:spPr>
          <a:xfrm>
            <a:off x="0" y="0"/>
            <a:ext cx="12192000" cy="6858000"/>
          </a:xfrm>
          <a:prstGeom prst="rect">
            <a:avLst/>
          </a:prstGeom>
          <a:blipFill dpi="0" rotWithShape="1">
            <a:blip r:embed="rId2"/>
            <a:srcRect/>
            <a:stretch>
              <a:fillRect l="-1000" t="-66000" r="-1000" b="-9000"/>
            </a:stretch>
          </a:blipFill>
        </p:spPr>
      </p:pic>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98376"/>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11" name="Afbeelding 10" descr="Afbeelding met kaart, Aarde, Wereld, tekst&#10;&#10;Automatisch gegenereerde beschrijving">
            <a:extLst>
              <a:ext uri="{FF2B5EF4-FFF2-40B4-BE49-F238E27FC236}">
                <a16:creationId xmlns:a16="http://schemas.microsoft.com/office/drawing/2014/main" id="{EBE07B86-78AC-F3BF-88AA-5D1C34CA3B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632" y="4870026"/>
            <a:ext cx="1471862" cy="1504938"/>
          </a:xfrm>
          <a:prstGeom prst="rect">
            <a:avLst/>
          </a:prstGeom>
        </p:spPr>
      </p:pic>
    </p:spTree>
    <p:extLst>
      <p:ext uri="{BB962C8B-B14F-4D97-AF65-F5344CB8AC3E}">
        <p14:creationId xmlns:p14="http://schemas.microsoft.com/office/powerpoint/2010/main" val="53219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3EAEF099-72A4-41E0-9C45-31C2FB8E9D7A}" type="datetime1">
              <a:rPr lang="nl-NL" smtClean="0"/>
              <a:t>26-11-2024</a:t>
            </a:fld>
            <a:endParaRPr lang="de-DE" dirty="0"/>
          </a:p>
        </p:txBody>
      </p:sp>
      <p:sp>
        <p:nvSpPr>
          <p:cNvPr id="4" name="Footer Placeholder 3"/>
          <p:cNvSpPr>
            <a:spLocks noGrp="1"/>
          </p:cNvSpPr>
          <p:nvPr>
            <p:ph type="ftr" sz="quarter" idx="11"/>
          </p:nvPr>
        </p:nvSpPr>
        <p:spPr/>
        <p:txBody>
          <a:bodyPr/>
          <a:lstStyle/>
          <a:p>
            <a:r>
              <a:rPr lang="nl-NL"/>
              <a:t>Overleg en datum</a:t>
            </a:r>
            <a:endParaRPr lang="de-DE"/>
          </a:p>
        </p:txBody>
      </p:sp>
      <p:sp>
        <p:nvSpPr>
          <p:cNvPr id="5" name="Slide Number Placehold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8817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F65FD-93D3-46DA-8D1A-C160FF11C25E}" type="datetime1">
              <a:rPr lang="nl-NL" smtClean="0"/>
              <a:t>26-11-2024</a:t>
            </a:fld>
            <a:endParaRPr lang="de-DE"/>
          </a:p>
        </p:txBody>
      </p:sp>
      <p:sp>
        <p:nvSpPr>
          <p:cNvPr id="3" name="Footer Placeholder 2"/>
          <p:cNvSpPr>
            <a:spLocks noGrp="1"/>
          </p:cNvSpPr>
          <p:nvPr>
            <p:ph type="ftr" sz="quarter" idx="11"/>
          </p:nvPr>
        </p:nvSpPr>
        <p:spPr/>
        <p:txBody>
          <a:bodyPr/>
          <a:lstStyle/>
          <a:p>
            <a:r>
              <a:rPr lang="nl-NL"/>
              <a:t>Overleg en datum</a:t>
            </a:r>
            <a:endParaRPr lang="de-DE"/>
          </a:p>
        </p:txBody>
      </p:sp>
      <p:sp>
        <p:nvSpPr>
          <p:cNvPr id="4" name="Slide Number Placehold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521866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dirty="0"/>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stijl te bewerken</a:t>
            </a:r>
            <a:endParaRPr lang="en-US" dirty="0"/>
          </a:p>
        </p:txBody>
      </p:sp>
      <p:sp>
        <p:nvSpPr>
          <p:cNvPr id="5" name="Date Placeholder 4"/>
          <p:cNvSpPr>
            <a:spLocks noGrp="1"/>
          </p:cNvSpPr>
          <p:nvPr>
            <p:ph type="dt" sz="half" idx="10"/>
          </p:nvPr>
        </p:nvSpPr>
        <p:spPr/>
        <p:txBody>
          <a:bodyPr/>
          <a:lstStyle/>
          <a:p>
            <a:fld id="{1272D3B8-580B-4EEA-A340-146961BCAC19}" type="datetime1">
              <a:rPr lang="nl-NL" smtClean="0"/>
              <a:t>26-11-2024</a:t>
            </a:fld>
            <a:endParaRPr lang="de-DE"/>
          </a:p>
        </p:txBody>
      </p:sp>
      <p:sp>
        <p:nvSpPr>
          <p:cNvPr id="6" name="Footer Placeholder 5"/>
          <p:cNvSpPr>
            <a:spLocks noGrp="1"/>
          </p:cNvSpPr>
          <p:nvPr>
            <p:ph type="ftr" sz="quarter" idx="11"/>
          </p:nvPr>
        </p:nvSpPr>
        <p:spPr/>
        <p:txBody>
          <a:bodyPr/>
          <a:lstStyle/>
          <a:p>
            <a:r>
              <a:rPr lang="nl-NL"/>
              <a:t>Overleg en datum</a:t>
            </a:r>
            <a:endParaRPr lang="de-DE"/>
          </a:p>
        </p:txBody>
      </p:sp>
      <p:sp>
        <p:nvSpPr>
          <p:cNvPr id="7" name="Slide Number Placehold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023523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dirty="0"/>
              <a:t>Klik om stijl te bewerken</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stijl te bewerken</a:t>
            </a:r>
            <a:endParaRPr lang="en-US" dirty="0"/>
          </a:p>
        </p:txBody>
      </p:sp>
      <p:sp>
        <p:nvSpPr>
          <p:cNvPr id="5" name="Date Placeholder 4"/>
          <p:cNvSpPr>
            <a:spLocks noGrp="1"/>
          </p:cNvSpPr>
          <p:nvPr>
            <p:ph type="dt" sz="half" idx="10"/>
          </p:nvPr>
        </p:nvSpPr>
        <p:spPr/>
        <p:txBody>
          <a:bodyPr/>
          <a:lstStyle/>
          <a:p>
            <a:fld id="{2C5E7A18-F205-43F7-A340-05A38E304AF8}" type="datetime1">
              <a:rPr lang="nl-NL" smtClean="0"/>
              <a:t>26-11-2024</a:t>
            </a:fld>
            <a:endParaRPr lang="de-DE"/>
          </a:p>
        </p:txBody>
      </p:sp>
      <p:sp>
        <p:nvSpPr>
          <p:cNvPr id="6" name="Footer Placeholder 5"/>
          <p:cNvSpPr>
            <a:spLocks noGrp="1"/>
          </p:cNvSpPr>
          <p:nvPr>
            <p:ph type="ftr" sz="quarter" idx="11"/>
          </p:nvPr>
        </p:nvSpPr>
        <p:spPr/>
        <p:txBody>
          <a:bodyPr/>
          <a:lstStyle/>
          <a:p>
            <a:r>
              <a:rPr lang="nl-NL"/>
              <a:t>Overleg en datum</a:t>
            </a:r>
            <a:endParaRPr lang="de-DE"/>
          </a:p>
        </p:txBody>
      </p:sp>
      <p:sp>
        <p:nvSpPr>
          <p:cNvPr id="7" name="Slide Number Placehold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50147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Fotografie  Blanco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cxnSp>
        <p:nvCxnSpPr>
          <p:cNvPr id="7" name="Rechte verbindingslijn 6">
            <a:extLst>
              <a:ext uri="{FF2B5EF4-FFF2-40B4-BE49-F238E27FC236}">
                <a16:creationId xmlns:a16="http://schemas.microsoft.com/office/drawing/2014/main" id="{8119364D-5127-CE5D-5216-8F3E356121C6}"/>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9E6F80ED-837C-E1DE-597E-299A102C544F}"/>
              </a:ext>
            </a:extLst>
          </p:cNvPr>
          <p:cNvSpPr>
            <a:spLocks noGrp="1" noChangeAspect="1"/>
          </p:cNvSpPr>
          <p:nvPr>
            <p:ph type="pic" idx="14" hasCustomPrompt="1"/>
          </p:nvPr>
        </p:nvSpPr>
        <p:spPr>
          <a:xfrm>
            <a:off x="6095999" y="-24"/>
            <a:ext cx="6096002"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14" name="Picture Placeholder 2">
            <a:extLst>
              <a:ext uri="{FF2B5EF4-FFF2-40B4-BE49-F238E27FC236}">
                <a16:creationId xmlns:a16="http://schemas.microsoft.com/office/drawing/2014/main" id="{86CD7EBF-7D52-3DD5-0E82-75028F667DE4}"/>
              </a:ext>
            </a:extLst>
          </p:cNvPr>
          <p:cNvSpPr>
            <a:spLocks noGrp="1" noChangeAspect="1"/>
          </p:cNvSpPr>
          <p:nvPr>
            <p:ph type="pic" idx="15" hasCustomPrompt="1"/>
          </p:nvPr>
        </p:nvSpPr>
        <p:spPr>
          <a:xfrm>
            <a:off x="14" y="-55"/>
            <a:ext cx="6095986" cy="3428970"/>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15" name="Picture Placeholder 2">
            <a:extLst>
              <a:ext uri="{FF2B5EF4-FFF2-40B4-BE49-F238E27FC236}">
                <a16:creationId xmlns:a16="http://schemas.microsoft.com/office/drawing/2014/main" id="{0A05A438-F895-9032-5975-144F06F238EC}"/>
              </a:ext>
            </a:extLst>
          </p:cNvPr>
          <p:cNvSpPr>
            <a:spLocks noGrp="1" noChangeAspect="1"/>
          </p:cNvSpPr>
          <p:nvPr>
            <p:ph type="pic" idx="16" hasCustomPrompt="1"/>
          </p:nvPr>
        </p:nvSpPr>
        <p:spPr>
          <a:xfrm>
            <a:off x="4" y="3428915"/>
            <a:ext cx="6096009" cy="2824280"/>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Tree>
    <p:extLst>
      <p:ext uri="{BB962C8B-B14F-4D97-AF65-F5344CB8AC3E}">
        <p14:creationId xmlns:p14="http://schemas.microsoft.com/office/powerpoint/2010/main" val="3947578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Fotografie  Blanco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cxnSp>
        <p:nvCxnSpPr>
          <p:cNvPr id="7" name="Rechte verbindingslijn 6">
            <a:extLst>
              <a:ext uri="{FF2B5EF4-FFF2-40B4-BE49-F238E27FC236}">
                <a16:creationId xmlns:a16="http://schemas.microsoft.com/office/drawing/2014/main" id="{8119364D-5127-CE5D-5216-8F3E356121C6}"/>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9E6F80ED-837C-E1DE-597E-299A102C544F}"/>
              </a:ext>
            </a:extLst>
          </p:cNvPr>
          <p:cNvSpPr>
            <a:spLocks noGrp="1" noChangeAspect="1"/>
          </p:cNvSpPr>
          <p:nvPr>
            <p:ph type="pic" idx="14" hasCustomPrompt="1"/>
          </p:nvPr>
        </p:nvSpPr>
        <p:spPr>
          <a:xfrm>
            <a:off x="-3" y="-24"/>
            <a:ext cx="6096002"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14" name="Picture Placeholder 2">
            <a:extLst>
              <a:ext uri="{FF2B5EF4-FFF2-40B4-BE49-F238E27FC236}">
                <a16:creationId xmlns:a16="http://schemas.microsoft.com/office/drawing/2014/main" id="{86CD7EBF-7D52-3DD5-0E82-75028F667DE4}"/>
              </a:ext>
            </a:extLst>
          </p:cNvPr>
          <p:cNvSpPr>
            <a:spLocks noGrp="1" noChangeAspect="1"/>
          </p:cNvSpPr>
          <p:nvPr>
            <p:ph type="pic" idx="15" hasCustomPrompt="1"/>
          </p:nvPr>
        </p:nvSpPr>
        <p:spPr>
          <a:xfrm>
            <a:off x="6096003" y="-55"/>
            <a:ext cx="6095986" cy="3428970"/>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15" name="Picture Placeholder 2">
            <a:extLst>
              <a:ext uri="{FF2B5EF4-FFF2-40B4-BE49-F238E27FC236}">
                <a16:creationId xmlns:a16="http://schemas.microsoft.com/office/drawing/2014/main" id="{0A05A438-F895-9032-5975-144F06F238EC}"/>
              </a:ext>
            </a:extLst>
          </p:cNvPr>
          <p:cNvSpPr>
            <a:spLocks noGrp="1" noChangeAspect="1"/>
          </p:cNvSpPr>
          <p:nvPr>
            <p:ph type="pic" idx="16" hasCustomPrompt="1"/>
          </p:nvPr>
        </p:nvSpPr>
        <p:spPr>
          <a:xfrm>
            <a:off x="6095993" y="3428915"/>
            <a:ext cx="6096009" cy="2824280"/>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Tree>
    <p:extLst>
      <p:ext uri="{BB962C8B-B14F-4D97-AF65-F5344CB8AC3E}">
        <p14:creationId xmlns:p14="http://schemas.microsoft.com/office/powerpoint/2010/main" val="1769717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Fotografie  Blanco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cxnSp>
        <p:nvCxnSpPr>
          <p:cNvPr id="7" name="Rechte verbindingslijn 6">
            <a:extLst>
              <a:ext uri="{FF2B5EF4-FFF2-40B4-BE49-F238E27FC236}">
                <a16:creationId xmlns:a16="http://schemas.microsoft.com/office/drawing/2014/main" id="{8119364D-5127-CE5D-5216-8F3E356121C6}"/>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Picture Placeholder 2">
            <a:extLst>
              <a:ext uri="{FF2B5EF4-FFF2-40B4-BE49-F238E27FC236}">
                <a16:creationId xmlns:a16="http://schemas.microsoft.com/office/drawing/2014/main" id="{D15A1D4F-5584-FDE9-9132-8F33C10E6340}"/>
              </a:ext>
            </a:extLst>
          </p:cNvPr>
          <p:cNvSpPr>
            <a:spLocks noGrp="1" noChangeAspect="1"/>
          </p:cNvSpPr>
          <p:nvPr>
            <p:ph type="pic" idx="1" hasCustomPrompt="1"/>
          </p:nvPr>
        </p:nvSpPr>
        <p:spPr>
          <a:xfrm>
            <a:off x="0" y="0"/>
            <a:ext cx="3047998"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9" name="Picture Placeholder 2">
            <a:extLst>
              <a:ext uri="{FF2B5EF4-FFF2-40B4-BE49-F238E27FC236}">
                <a16:creationId xmlns:a16="http://schemas.microsoft.com/office/drawing/2014/main" id="{9E6F80ED-837C-E1DE-597E-299A102C544F}"/>
              </a:ext>
            </a:extLst>
          </p:cNvPr>
          <p:cNvSpPr>
            <a:spLocks noGrp="1" noChangeAspect="1"/>
          </p:cNvSpPr>
          <p:nvPr>
            <p:ph type="pic" idx="14" hasCustomPrompt="1"/>
          </p:nvPr>
        </p:nvSpPr>
        <p:spPr>
          <a:xfrm>
            <a:off x="3047999" y="-24"/>
            <a:ext cx="3048000"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14" name="Picture Placeholder 2">
            <a:extLst>
              <a:ext uri="{FF2B5EF4-FFF2-40B4-BE49-F238E27FC236}">
                <a16:creationId xmlns:a16="http://schemas.microsoft.com/office/drawing/2014/main" id="{86CD7EBF-7D52-3DD5-0E82-75028F667DE4}"/>
              </a:ext>
            </a:extLst>
          </p:cNvPr>
          <p:cNvSpPr>
            <a:spLocks noGrp="1" noChangeAspect="1"/>
          </p:cNvSpPr>
          <p:nvPr>
            <p:ph type="pic" idx="15" hasCustomPrompt="1"/>
          </p:nvPr>
        </p:nvSpPr>
        <p:spPr>
          <a:xfrm>
            <a:off x="6096003" y="-56"/>
            <a:ext cx="3047998"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15" name="Picture Placeholder 2">
            <a:extLst>
              <a:ext uri="{FF2B5EF4-FFF2-40B4-BE49-F238E27FC236}">
                <a16:creationId xmlns:a16="http://schemas.microsoft.com/office/drawing/2014/main" id="{0A05A438-F895-9032-5975-144F06F238EC}"/>
              </a:ext>
            </a:extLst>
          </p:cNvPr>
          <p:cNvSpPr>
            <a:spLocks noGrp="1" noChangeAspect="1"/>
          </p:cNvSpPr>
          <p:nvPr>
            <p:ph type="pic" idx="16" hasCustomPrompt="1"/>
          </p:nvPr>
        </p:nvSpPr>
        <p:spPr>
          <a:xfrm>
            <a:off x="9144002" y="-80"/>
            <a:ext cx="3048000"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Tree>
    <p:extLst>
      <p:ext uri="{BB962C8B-B14F-4D97-AF65-F5344CB8AC3E}">
        <p14:creationId xmlns:p14="http://schemas.microsoft.com/office/powerpoint/2010/main" val="2453694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tografie  Blanco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cxnSp>
        <p:nvCxnSpPr>
          <p:cNvPr id="7" name="Rechte verbindingslijn 6">
            <a:extLst>
              <a:ext uri="{FF2B5EF4-FFF2-40B4-BE49-F238E27FC236}">
                <a16:creationId xmlns:a16="http://schemas.microsoft.com/office/drawing/2014/main" id="{8119364D-5127-CE5D-5216-8F3E356121C6}"/>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Picture Placeholder 2">
            <a:extLst>
              <a:ext uri="{FF2B5EF4-FFF2-40B4-BE49-F238E27FC236}">
                <a16:creationId xmlns:a16="http://schemas.microsoft.com/office/drawing/2014/main" id="{D15A1D4F-5584-FDE9-9132-8F33C10E6340}"/>
              </a:ext>
            </a:extLst>
          </p:cNvPr>
          <p:cNvSpPr>
            <a:spLocks noGrp="1" noChangeAspect="1"/>
          </p:cNvSpPr>
          <p:nvPr>
            <p:ph type="pic" idx="1" hasCustomPrompt="1"/>
          </p:nvPr>
        </p:nvSpPr>
        <p:spPr>
          <a:xfrm>
            <a:off x="0" y="0"/>
            <a:ext cx="6096000"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2" name="Picture Placeholder 2">
            <a:extLst>
              <a:ext uri="{FF2B5EF4-FFF2-40B4-BE49-F238E27FC236}">
                <a16:creationId xmlns:a16="http://schemas.microsoft.com/office/drawing/2014/main" id="{C9D650E3-D725-0EE2-DB4E-59581EC657DA}"/>
              </a:ext>
            </a:extLst>
          </p:cNvPr>
          <p:cNvSpPr>
            <a:spLocks noGrp="1" noChangeAspect="1"/>
          </p:cNvSpPr>
          <p:nvPr>
            <p:ph type="pic" idx="13" hasCustomPrompt="1"/>
          </p:nvPr>
        </p:nvSpPr>
        <p:spPr>
          <a:xfrm>
            <a:off x="6096000" y="-8"/>
            <a:ext cx="6096000"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Tree>
    <p:extLst>
      <p:ext uri="{BB962C8B-B14F-4D97-AF65-F5344CB8AC3E}">
        <p14:creationId xmlns:p14="http://schemas.microsoft.com/office/powerpoint/2010/main" val="1122104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grafie  Blanco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cxnSp>
        <p:nvCxnSpPr>
          <p:cNvPr id="7" name="Rechte verbindingslijn 6">
            <a:extLst>
              <a:ext uri="{FF2B5EF4-FFF2-40B4-BE49-F238E27FC236}">
                <a16:creationId xmlns:a16="http://schemas.microsoft.com/office/drawing/2014/main" id="{8119364D-5127-CE5D-5216-8F3E356121C6}"/>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Picture Placeholder 2">
            <a:extLst>
              <a:ext uri="{FF2B5EF4-FFF2-40B4-BE49-F238E27FC236}">
                <a16:creationId xmlns:a16="http://schemas.microsoft.com/office/drawing/2014/main" id="{D15A1D4F-5584-FDE9-9132-8F33C10E6340}"/>
              </a:ext>
            </a:extLst>
          </p:cNvPr>
          <p:cNvSpPr>
            <a:spLocks noGrp="1" noChangeAspect="1"/>
          </p:cNvSpPr>
          <p:nvPr>
            <p:ph type="pic" idx="1" hasCustomPrompt="1"/>
          </p:nvPr>
        </p:nvSpPr>
        <p:spPr>
          <a:xfrm>
            <a:off x="0" y="0"/>
            <a:ext cx="12192000" cy="6253275"/>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Tree>
    <p:extLst>
      <p:ext uri="{BB962C8B-B14F-4D97-AF65-F5344CB8AC3E}">
        <p14:creationId xmlns:p14="http://schemas.microsoft.com/office/powerpoint/2010/main" val="3881249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Afsluiter 1">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a:picLocks noChangeAspect="1"/>
          </p:cNvPicPr>
          <p:nvPr userDrawn="1"/>
        </p:nvPicPr>
        <p:blipFill>
          <a:blip r:embed="rId2">
            <a:extLst>
              <a:ext uri="{28A0092B-C50C-407E-A947-70E740481C1C}">
                <a14:useLocalDpi xmlns:a14="http://schemas.microsoft.com/office/drawing/2010/main" val="0"/>
              </a:ext>
            </a:extLst>
          </a:blip>
          <a:srcRect t="6507" b="6507"/>
          <a:stretch/>
        </p:blipFill>
        <p:spPr>
          <a:xfrm>
            <a:off x="0" y="0"/>
            <a:ext cx="12192000" cy="6858000"/>
          </a:xfrm>
          <a:prstGeom prst="rect">
            <a:avLst/>
          </a:prstGeom>
        </p:spPr>
      </p:pic>
      <p:sp>
        <p:nvSpPr>
          <p:cNvPr id="5" name="Rechthoek 4">
            <a:extLst>
              <a:ext uri="{FF2B5EF4-FFF2-40B4-BE49-F238E27FC236}">
                <a16:creationId xmlns:a16="http://schemas.microsoft.com/office/drawing/2014/main" id="{A5267640-EDCB-6336-A775-C1E988B508D1}"/>
              </a:ext>
            </a:extLst>
          </p:cNvPr>
          <p:cNvSpPr/>
          <p:nvPr userDrawn="1"/>
        </p:nvSpPr>
        <p:spPr>
          <a:xfrm>
            <a:off x="0" y="0"/>
            <a:ext cx="12192000" cy="6858000"/>
          </a:xfrm>
          <a:prstGeom prst="rect">
            <a:avLst/>
          </a:prstGeom>
          <a:solidFill>
            <a:srgbClr val="356C6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1916265" y="1878496"/>
            <a:ext cx="7335312" cy="1550504"/>
          </a:xfrm>
        </p:spPr>
        <p:txBody>
          <a:bodyPr anchor="b">
            <a:normAutofit/>
          </a:bodyPr>
          <a:lstStyle>
            <a:lvl1pPr algn="l">
              <a:defRPr sz="3200" b="1" i="0">
                <a:solidFill>
                  <a:schemeClr val="bg1">
                    <a:lumMod val="95000"/>
                  </a:schemeClr>
                </a:solidFill>
                <a:latin typeface="Aptos Serif" panose="02020604070405020304" pitchFamily="18" charset="0"/>
                <a:cs typeface="Aptos Serif" panose="02020604070405020304" pitchFamily="18" charset="0"/>
              </a:defRPr>
            </a:lvl1pPr>
          </a:lstStyle>
          <a:p>
            <a:r>
              <a:rPr lang="en-US" dirty="0"/>
              <a:t>Dank </a:t>
            </a:r>
            <a:r>
              <a:rPr lang="en-US" dirty="0" err="1"/>
              <a:t>voor</a:t>
            </a:r>
            <a:r>
              <a:rPr lang="en-US" dirty="0"/>
              <a:t> </a:t>
            </a:r>
            <a:r>
              <a:rPr lang="en-US" dirty="0" err="1"/>
              <a:t>uw</a:t>
            </a:r>
            <a:r>
              <a:rPr lang="en-US" dirty="0"/>
              <a:t> </a:t>
            </a:r>
            <a:r>
              <a:rPr lang="en-US" dirty="0" err="1"/>
              <a:t>aandacht</a:t>
            </a:r>
            <a:r>
              <a:rPr lang="en-US" dirty="0"/>
              <a:t>!</a:t>
            </a:r>
          </a:p>
        </p:txBody>
      </p:sp>
      <p:sp>
        <p:nvSpPr>
          <p:cNvPr id="3" name="Subtitle 2"/>
          <p:cNvSpPr>
            <a:spLocks noGrp="1"/>
          </p:cNvSpPr>
          <p:nvPr>
            <p:ph type="subTitle" idx="1" hasCustomPrompt="1"/>
          </p:nvPr>
        </p:nvSpPr>
        <p:spPr>
          <a:xfrm>
            <a:off x="1916264" y="3500562"/>
            <a:ext cx="7335313" cy="998376"/>
          </a:xfrm>
        </p:spPr>
        <p:txBody>
          <a:bodyPr>
            <a:normAutofit/>
          </a:bodyPr>
          <a:lstStyle>
            <a:lvl1pPr marL="0" indent="0" algn="l">
              <a:lnSpc>
                <a:spcPts val="1460"/>
              </a:lnSpc>
              <a:buNone/>
              <a:defRPr sz="1800" b="0" i="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Meer </a:t>
            </a:r>
            <a:r>
              <a:rPr lang="en-US" dirty="0" err="1"/>
              <a:t>informatie</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dirty="0">
                <a:solidFill>
                  <a:schemeClr val="bg1"/>
                </a:solidFill>
                <a:latin typeface="Aptos" panose="020B0004020202020204" pitchFamily="34" charset="0"/>
                <a:cs typeface="Calibri"/>
              </a:rPr>
              <a:t>www.agendavoorhetwaddengebied2050.nl</a:t>
            </a:r>
          </a:p>
        </p:txBody>
      </p:sp>
      <p:pic>
        <p:nvPicPr>
          <p:cNvPr id="11" name="Afbeelding 10" descr="Afbeelding met kaart, Aarde, Wereld, tekst&#10;&#10;Automatisch gegenereerde beschrijving">
            <a:extLst>
              <a:ext uri="{FF2B5EF4-FFF2-40B4-BE49-F238E27FC236}">
                <a16:creationId xmlns:a16="http://schemas.microsoft.com/office/drawing/2014/main" id="{EBE07B86-78AC-F3BF-88AA-5D1C34CA3B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5972" y="2323440"/>
            <a:ext cx="2162522" cy="2211119"/>
          </a:xfrm>
          <a:prstGeom prst="rect">
            <a:avLst/>
          </a:prstGeom>
        </p:spPr>
      </p:pic>
    </p:spTree>
    <p:extLst>
      <p:ext uri="{BB962C8B-B14F-4D97-AF65-F5344CB8AC3E}">
        <p14:creationId xmlns:p14="http://schemas.microsoft.com/office/powerpoint/2010/main" val="108163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a:picLocks noChangeAspect="1"/>
          </p:cNvPicPr>
          <p:nvPr userDrawn="1"/>
        </p:nvPicPr>
        <p:blipFill>
          <a:blip r:embed="rId2">
            <a:extLst>
              <a:ext uri="{28A0092B-C50C-407E-A947-70E740481C1C}">
                <a14:useLocalDpi xmlns:a14="http://schemas.microsoft.com/office/drawing/2010/main" val="0"/>
              </a:ext>
            </a:extLst>
          </a:blip>
          <a:srcRect l="342" t="5903" r="538" b="5903"/>
          <a:stretch/>
        </p:blipFill>
        <p:spPr>
          <a:xfrm>
            <a:off x="0" y="0"/>
            <a:ext cx="12192000" cy="6858000"/>
          </a:xfrm>
          <a:prstGeom prst="rect">
            <a:avLst/>
          </a:prstGeom>
          <a:blipFill dpi="0" rotWithShape="1">
            <a:blip r:embed="rId3"/>
            <a:srcRect/>
            <a:stretch>
              <a:fillRect l="-1000" t="-63000" b="-9000"/>
            </a:stretch>
          </a:blipFill>
        </p:spPr>
      </p:pic>
      <p:sp>
        <p:nvSpPr>
          <p:cNvPr id="7" name="Rechthoek 6">
            <a:extLst>
              <a:ext uri="{FF2B5EF4-FFF2-40B4-BE49-F238E27FC236}">
                <a16:creationId xmlns:a16="http://schemas.microsoft.com/office/drawing/2014/main" id="{0A0B71E8-04E6-6DAE-3CBF-1D7D36BB3BB0}"/>
              </a:ext>
            </a:extLst>
          </p:cNvPr>
          <p:cNvSpPr/>
          <p:nvPr userDrawn="1"/>
        </p:nvSpPr>
        <p:spPr>
          <a:xfrm>
            <a:off x="24001" y="1"/>
            <a:ext cx="12167999" cy="6858000"/>
          </a:xfrm>
          <a:prstGeom prst="rect">
            <a:avLst/>
          </a:prstGeom>
          <a:solidFill>
            <a:schemeClr val="tx1">
              <a:lumMod val="50000"/>
              <a:lumOff val="5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82334"/>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9" name="Afbeelding 8" descr="Afbeelding met kaart, Aarde, Wereld, tekst&#10;&#10;Automatisch gegenereerde beschrijving">
            <a:extLst>
              <a:ext uri="{FF2B5EF4-FFF2-40B4-BE49-F238E27FC236}">
                <a16:creationId xmlns:a16="http://schemas.microsoft.com/office/drawing/2014/main" id="{80464FDB-9801-62BA-E71D-59AE25849F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632" y="4870026"/>
            <a:ext cx="1471862" cy="1504938"/>
          </a:xfrm>
          <a:prstGeom prst="rect">
            <a:avLst/>
          </a:prstGeom>
        </p:spPr>
      </p:pic>
    </p:spTree>
    <p:extLst>
      <p:ext uri="{BB962C8B-B14F-4D97-AF65-F5344CB8AC3E}">
        <p14:creationId xmlns:p14="http://schemas.microsoft.com/office/powerpoint/2010/main" val="1264519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Afsluiter 2">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a:picLocks noChangeAspect="1"/>
          </p:cNvPicPr>
          <p:nvPr userDrawn="1"/>
        </p:nvPicPr>
        <p:blipFill>
          <a:blip r:embed="rId2">
            <a:extLst>
              <a:ext uri="{28A0092B-C50C-407E-A947-70E740481C1C}">
                <a14:useLocalDpi xmlns:a14="http://schemas.microsoft.com/office/drawing/2010/main" val="0"/>
              </a:ext>
            </a:extLst>
          </a:blip>
          <a:srcRect t="28925" b="28925"/>
          <a:stretch/>
        </p:blipFill>
        <p:spPr>
          <a:xfrm>
            <a:off x="0" y="0"/>
            <a:ext cx="12192000" cy="6858000"/>
          </a:xfrm>
          <a:prstGeom prst="rect">
            <a:avLst/>
          </a:prstGeom>
        </p:spPr>
      </p:pic>
      <p:sp>
        <p:nvSpPr>
          <p:cNvPr id="5" name="Rechthoek 4">
            <a:extLst>
              <a:ext uri="{FF2B5EF4-FFF2-40B4-BE49-F238E27FC236}">
                <a16:creationId xmlns:a16="http://schemas.microsoft.com/office/drawing/2014/main" id="{A5267640-EDCB-6336-A775-C1E988B508D1}"/>
              </a:ext>
            </a:extLst>
          </p:cNvPr>
          <p:cNvSpPr/>
          <p:nvPr userDrawn="1"/>
        </p:nvSpPr>
        <p:spPr>
          <a:xfrm>
            <a:off x="0" y="0"/>
            <a:ext cx="12192000" cy="6858000"/>
          </a:xfrm>
          <a:prstGeom prst="rect">
            <a:avLst/>
          </a:prstGeom>
          <a:solidFill>
            <a:srgbClr val="356C6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1916265" y="1878496"/>
            <a:ext cx="7410616" cy="1550504"/>
          </a:xfrm>
        </p:spPr>
        <p:txBody>
          <a:bodyPr anchor="b">
            <a:normAutofit/>
          </a:bodyPr>
          <a:lstStyle>
            <a:lvl1pPr algn="l">
              <a:defRPr sz="3200" b="1" i="0">
                <a:solidFill>
                  <a:schemeClr val="bg1">
                    <a:lumMod val="95000"/>
                  </a:schemeClr>
                </a:solidFill>
                <a:latin typeface="Aptos Serif" panose="02020604070405020304" pitchFamily="18" charset="0"/>
                <a:cs typeface="Aptos Serif" panose="02020604070405020304" pitchFamily="18" charset="0"/>
              </a:defRPr>
            </a:lvl1pPr>
          </a:lstStyle>
          <a:p>
            <a:r>
              <a:rPr lang="en-US" dirty="0"/>
              <a:t>Dank </a:t>
            </a:r>
            <a:r>
              <a:rPr lang="en-US" dirty="0" err="1"/>
              <a:t>voor</a:t>
            </a:r>
            <a:r>
              <a:rPr lang="en-US" dirty="0"/>
              <a:t> </a:t>
            </a:r>
            <a:r>
              <a:rPr lang="en-US" dirty="0" err="1"/>
              <a:t>uw</a:t>
            </a:r>
            <a:r>
              <a:rPr lang="en-US" dirty="0"/>
              <a:t> </a:t>
            </a:r>
            <a:r>
              <a:rPr lang="en-US" dirty="0" err="1"/>
              <a:t>aandacht</a:t>
            </a:r>
            <a:r>
              <a:rPr lang="en-US" dirty="0"/>
              <a:t>!</a:t>
            </a:r>
          </a:p>
        </p:txBody>
      </p:sp>
      <p:sp>
        <p:nvSpPr>
          <p:cNvPr id="3" name="Subtitle 2"/>
          <p:cNvSpPr>
            <a:spLocks noGrp="1"/>
          </p:cNvSpPr>
          <p:nvPr>
            <p:ph type="subTitle" idx="1" hasCustomPrompt="1"/>
          </p:nvPr>
        </p:nvSpPr>
        <p:spPr>
          <a:xfrm>
            <a:off x="1916264" y="3500562"/>
            <a:ext cx="7410617" cy="998376"/>
          </a:xfrm>
        </p:spPr>
        <p:txBody>
          <a:bodyPr>
            <a:normAutofit/>
          </a:bodyPr>
          <a:lstStyle>
            <a:lvl1pPr marL="0" indent="0" algn="l">
              <a:lnSpc>
                <a:spcPts val="1460"/>
              </a:lnSpc>
              <a:buNone/>
              <a:defRPr sz="1800" b="0" i="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Meer </a:t>
            </a:r>
            <a:r>
              <a:rPr lang="en-US" dirty="0" err="1"/>
              <a:t>informatie</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dirty="0">
                <a:solidFill>
                  <a:schemeClr val="bg1"/>
                </a:solidFill>
                <a:latin typeface="Aptos" panose="020B0004020202020204" pitchFamily="34" charset="0"/>
                <a:cs typeface="Calibri"/>
              </a:rPr>
              <a:t>www.agendavoorhetwaddengebied2050.nl</a:t>
            </a:r>
          </a:p>
        </p:txBody>
      </p:sp>
      <p:pic>
        <p:nvPicPr>
          <p:cNvPr id="4" name="Afbeelding 3" descr="Afbeelding met kaart, Aarde, Wereld, tekst&#10;&#10;Automatisch gegenereerde beschrijving">
            <a:extLst>
              <a:ext uri="{FF2B5EF4-FFF2-40B4-BE49-F238E27FC236}">
                <a16:creationId xmlns:a16="http://schemas.microsoft.com/office/drawing/2014/main" id="{76BEFA6F-E0F5-6504-84E4-AA5DDAA95A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5972" y="2323440"/>
            <a:ext cx="2162522" cy="2211119"/>
          </a:xfrm>
          <a:prstGeom prst="rect">
            <a:avLst/>
          </a:prstGeom>
        </p:spPr>
      </p:pic>
    </p:spTree>
    <p:extLst>
      <p:ext uri="{BB962C8B-B14F-4D97-AF65-F5344CB8AC3E}">
        <p14:creationId xmlns:p14="http://schemas.microsoft.com/office/powerpoint/2010/main" val="1443468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Afsluiter 3">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a:picLocks noChangeAspect="1"/>
          </p:cNvPicPr>
          <p:nvPr userDrawn="1"/>
        </p:nvPicPr>
        <p:blipFill>
          <a:blip r:embed="rId2">
            <a:extLst>
              <a:ext uri="{28A0092B-C50C-407E-A947-70E740481C1C}">
                <a14:useLocalDpi xmlns:a14="http://schemas.microsoft.com/office/drawing/2010/main" val="0"/>
              </a:ext>
            </a:extLst>
          </a:blip>
          <a:srcRect t="14982" b="14982"/>
          <a:stretch/>
        </p:blipFill>
        <p:spPr>
          <a:xfrm>
            <a:off x="0" y="0"/>
            <a:ext cx="12192000" cy="6858000"/>
          </a:xfrm>
          <a:prstGeom prst="rect">
            <a:avLst/>
          </a:prstGeom>
        </p:spPr>
      </p:pic>
      <p:sp>
        <p:nvSpPr>
          <p:cNvPr id="5" name="Rechthoek 4">
            <a:extLst>
              <a:ext uri="{FF2B5EF4-FFF2-40B4-BE49-F238E27FC236}">
                <a16:creationId xmlns:a16="http://schemas.microsoft.com/office/drawing/2014/main" id="{A5267640-EDCB-6336-A775-C1E988B508D1}"/>
              </a:ext>
            </a:extLst>
          </p:cNvPr>
          <p:cNvSpPr/>
          <p:nvPr userDrawn="1"/>
        </p:nvSpPr>
        <p:spPr>
          <a:xfrm>
            <a:off x="0" y="0"/>
            <a:ext cx="12192000" cy="6858000"/>
          </a:xfrm>
          <a:prstGeom prst="rect">
            <a:avLst/>
          </a:prstGeom>
          <a:solidFill>
            <a:srgbClr val="356C6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1916265" y="1878496"/>
            <a:ext cx="7410616" cy="1550504"/>
          </a:xfrm>
        </p:spPr>
        <p:txBody>
          <a:bodyPr anchor="b">
            <a:normAutofit/>
          </a:bodyPr>
          <a:lstStyle>
            <a:lvl1pPr algn="l">
              <a:defRPr sz="3200" b="1" i="0">
                <a:solidFill>
                  <a:schemeClr val="bg1">
                    <a:lumMod val="95000"/>
                  </a:schemeClr>
                </a:solidFill>
                <a:latin typeface="Aptos Serif" panose="02020604070405020304" pitchFamily="18" charset="0"/>
                <a:cs typeface="Aptos Serif" panose="02020604070405020304" pitchFamily="18" charset="0"/>
              </a:defRPr>
            </a:lvl1pPr>
          </a:lstStyle>
          <a:p>
            <a:r>
              <a:rPr lang="en-US" dirty="0"/>
              <a:t>Dank </a:t>
            </a:r>
            <a:r>
              <a:rPr lang="en-US" dirty="0" err="1"/>
              <a:t>voor</a:t>
            </a:r>
            <a:r>
              <a:rPr lang="en-US" dirty="0"/>
              <a:t> </a:t>
            </a:r>
            <a:r>
              <a:rPr lang="en-US" dirty="0" err="1"/>
              <a:t>uw</a:t>
            </a:r>
            <a:r>
              <a:rPr lang="en-US" dirty="0"/>
              <a:t> </a:t>
            </a:r>
            <a:r>
              <a:rPr lang="en-US" dirty="0" err="1"/>
              <a:t>aandacht</a:t>
            </a:r>
            <a:r>
              <a:rPr lang="en-US" dirty="0"/>
              <a:t>!</a:t>
            </a:r>
          </a:p>
        </p:txBody>
      </p:sp>
      <p:sp>
        <p:nvSpPr>
          <p:cNvPr id="3" name="Subtitle 2"/>
          <p:cNvSpPr>
            <a:spLocks noGrp="1"/>
          </p:cNvSpPr>
          <p:nvPr>
            <p:ph type="subTitle" idx="1" hasCustomPrompt="1"/>
          </p:nvPr>
        </p:nvSpPr>
        <p:spPr>
          <a:xfrm>
            <a:off x="1916264" y="3500562"/>
            <a:ext cx="7410617" cy="998376"/>
          </a:xfrm>
        </p:spPr>
        <p:txBody>
          <a:bodyPr>
            <a:normAutofit/>
          </a:bodyPr>
          <a:lstStyle>
            <a:lvl1pPr marL="0" indent="0" algn="l">
              <a:lnSpc>
                <a:spcPts val="1460"/>
              </a:lnSpc>
              <a:buNone/>
              <a:defRPr sz="1800" b="0" i="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Meer </a:t>
            </a:r>
            <a:r>
              <a:rPr lang="en-US" dirty="0" err="1"/>
              <a:t>informatie</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dirty="0">
                <a:solidFill>
                  <a:schemeClr val="bg1"/>
                </a:solidFill>
                <a:latin typeface="Aptos" panose="020B0004020202020204" pitchFamily="34" charset="0"/>
                <a:cs typeface="Calibri"/>
              </a:rPr>
              <a:t>www.agendavoorhetwaddengebied2050.nl</a:t>
            </a:r>
          </a:p>
        </p:txBody>
      </p:sp>
      <p:pic>
        <p:nvPicPr>
          <p:cNvPr id="4" name="Afbeelding 3" descr="Afbeelding met kaart, Aarde, Wereld, tekst&#10;&#10;Automatisch gegenereerde beschrijving">
            <a:extLst>
              <a:ext uri="{FF2B5EF4-FFF2-40B4-BE49-F238E27FC236}">
                <a16:creationId xmlns:a16="http://schemas.microsoft.com/office/drawing/2014/main" id="{44848390-A76A-4F47-88FB-DCF367B896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5972" y="2323440"/>
            <a:ext cx="2162522" cy="2211119"/>
          </a:xfrm>
          <a:prstGeom prst="rect">
            <a:avLst/>
          </a:prstGeom>
        </p:spPr>
      </p:pic>
    </p:spTree>
    <p:extLst>
      <p:ext uri="{BB962C8B-B14F-4D97-AF65-F5344CB8AC3E}">
        <p14:creationId xmlns:p14="http://schemas.microsoft.com/office/powerpoint/2010/main" val="3140090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Afsluiter 4">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a:picLocks noChangeAspect="1"/>
          </p:cNvPicPr>
          <p:nvPr userDrawn="1"/>
        </p:nvPicPr>
        <p:blipFill>
          <a:blip r:embed="rId2">
            <a:extLst>
              <a:ext uri="{28A0092B-C50C-407E-A947-70E740481C1C}">
                <a14:useLocalDpi xmlns:a14="http://schemas.microsoft.com/office/drawing/2010/main" val="0"/>
              </a:ext>
            </a:extLst>
          </a:blip>
          <a:srcRect t="3217" b="3217"/>
          <a:stretch/>
        </p:blipFill>
        <p:spPr>
          <a:xfrm>
            <a:off x="0" y="0"/>
            <a:ext cx="12192000" cy="6858000"/>
          </a:xfrm>
          <a:prstGeom prst="rect">
            <a:avLst/>
          </a:prstGeom>
        </p:spPr>
      </p:pic>
      <p:sp>
        <p:nvSpPr>
          <p:cNvPr id="5" name="Rechthoek 4">
            <a:extLst>
              <a:ext uri="{FF2B5EF4-FFF2-40B4-BE49-F238E27FC236}">
                <a16:creationId xmlns:a16="http://schemas.microsoft.com/office/drawing/2014/main" id="{A5267640-EDCB-6336-A775-C1E988B508D1}"/>
              </a:ext>
            </a:extLst>
          </p:cNvPr>
          <p:cNvSpPr/>
          <p:nvPr userDrawn="1"/>
        </p:nvSpPr>
        <p:spPr>
          <a:xfrm>
            <a:off x="0" y="0"/>
            <a:ext cx="12192000" cy="6857999"/>
          </a:xfrm>
          <a:prstGeom prst="rect">
            <a:avLst/>
          </a:prstGeom>
          <a:solidFill>
            <a:srgbClr val="356C6F">
              <a:alpha val="401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1916264" y="1878496"/>
            <a:ext cx="7432131" cy="1550504"/>
          </a:xfrm>
        </p:spPr>
        <p:txBody>
          <a:bodyPr anchor="b">
            <a:normAutofit/>
          </a:bodyPr>
          <a:lstStyle>
            <a:lvl1pPr algn="l">
              <a:defRPr sz="3200" b="1" i="0">
                <a:solidFill>
                  <a:schemeClr val="bg1">
                    <a:lumMod val="95000"/>
                  </a:schemeClr>
                </a:solidFill>
                <a:latin typeface="Aptos Serif" panose="02020604070405020304" pitchFamily="18" charset="0"/>
                <a:cs typeface="Aptos Serif" panose="02020604070405020304" pitchFamily="18" charset="0"/>
              </a:defRPr>
            </a:lvl1pPr>
          </a:lstStyle>
          <a:p>
            <a:r>
              <a:rPr lang="en-US" dirty="0"/>
              <a:t>Dank </a:t>
            </a:r>
            <a:r>
              <a:rPr lang="en-US" dirty="0" err="1"/>
              <a:t>voor</a:t>
            </a:r>
            <a:r>
              <a:rPr lang="en-US" dirty="0"/>
              <a:t> </a:t>
            </a:r>
            <a:r>
              <a:rPr lang="en-US" dirty="0" err="1"/>
              <a:t>uw</a:t>
            </a:r>
            <a:r>
              <a:rPr lang="en-US" dirty="0"/>
              <a:t> </a:t>
            </a:r>
            <a:r>
              <a:rPr lang="en-US" dirty="0" err="1"/>
              <a:t>aandacht</a:t>
            </a:r>
            <a:r>
              <a:rPr lang="en-US" dirty="0"/>
              <a:t>!</a:t>
            </a:r>
          </a:p>
        </p:txBody>
      </p:sp>
      <p:sp>
        <p:nvSpPr>
          <p:cNvPr id="3" name="Subtitle 2"/>
          <p:cNvSpPr>
            <a:spLocks noGrp="1"/>
          </p:cNvSpPr>
          <p:nvPr>
            <p:ph type="subTitle" idx="1" hasCustomPrompt="1"/>
          </p:nvPr>
        </p:nvSpPr>
        <p:spPr>
          <a:xfrm>
            <a:off x="1916264" y="3500562"/>
            <a:ext cx="7432132" cy="998376"/>
          </a:xfrm>
        </p:spPr>
        <p:txBody>
          <a:bodyPr>
            <a:normAutofit/>
          </a:bodyPr>
          <a:lstStyle>
            <a:lvl1pPr marL="0" indent="0" algn="l">
              <a:lnSpc>
                <a:spcPts val="1460"/>
              </a:lnSpc>
              <a:buNone/>
              <a:defRPr sz="1800" b="0" i="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Meer </a:t>
            </a:r>
            <a:r>
              <a:rPr lang="en-US" dirty="0" err="1"/>
              <a:t>informatie</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dirty="0">
                <a:solidFill>
                  <a:schemeClr val="bg1"/>
                </a:solidFill>
                <a:latin typeface="Aptos" panose="020B0004020202020204" pitchFamily="34" charset="0"/>
                <a:cs typeface="Calibri"/>
              </a:rPr>
              <a:t>www.agendavoorhetwaddengebied2050.nl</a:t>
            </a:r>
          </a:p>
        </p:txBody>
      </p:sp>
      <p:pic>
        <p:nvPicPr>
          <p:cNvPr id="4" name="Afbeelding 3" descr="Afbeelding met kaart, Aarde, Wereld, tekst&#10;&#10;Automatisch gegenereerde beschrijving">
            <a:extLst>
              <a:ext uri="{FF2B5EF4-FFF2-40B4-BE49-F238E27FC236}">
                <a16:creationId xmlns:a16="http://schemas.microsoft.com/office/drawing/2014/main" id="{A3674D47-4383-6241-3C04-F89534FEB7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5972" y="2323440"/>
            <a:ext cx="2162522" cy="2211119"/>
          </a:xfrm>
          <a:prstGeom prst="rect">
            <a:avLst/>
          </a:prstGeom>
        </p:spPr>
      </p:pic>
    </p:spTree>
    <p:extLst>
      <p:ext uri="{BB962C8B-B14F-4D97-AF65-F5344CB8AC3E}">
        <p14:creationId xmlns:p14="http://schemas.microsoft.com/office/powerpoint/2010/main" val="262222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sluiter Blanc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C98F0-DA10-4CD5-BF25-A1AD9FD646CC}" type="datetime1">
              <a:rPr lang="nl-NL" smtClean="0"/>
              <a:t>26-11-2024</a:t>
            </a:fld>
            <a:endParaRPr lang="de-DE"/>
          </a:p>
        </p:txBody>
      </p:sp>
      <p:sp>
        <p:nvSpPr>
          <p:cNvPr id="5" name="Footer Placeholder 4"/>
          <p:cNvSpPr>
            <a:spLocks noGrp="1"/>
          </p:cNvSpPr>
          <p:nvPr>
            <p:ph type="ftr" sz="quarter" idx="11"/>
          </p:nvPr>
        </p:nvSpPr>
        <p:spPr/>
        <p:txBody>
          <a:bodyPr/>
          <a:lstStyle/>
          <a:p>
            <a:r>
              <a:rPr lang="nl-NL"/>
              <a:t>Overleg en datum</a:t>
            </a:r>
            <a:endParaRPr lang="de-DE"/>
          </a:p>
        </p:txBody>
      </p:sp>
      <p:sp>
        <p:nvSpPr>
          <p:cNvPr id="6" name="Slide Number Placeholder 5"/>
          <p:cNvSpPr>
            <a:spLocks noGrp="1"/>
          </p:cNvSpPr>
          <p:nvPr>
            <p:ph type="sldNum" sz="quarter" idx="12"/>
          </p:nvPr>
        </p:nvSpPr>
        <p:spPr/>
        <p:txBody>
          <a:bodyPr/>
          <a:lstStyle/>
          <a:p>
            <a:fld id="{4CD814C8-F66B-4915-9FEC-D62A1DED085F}" type="slidenum">
              <a:rPr lang="de-DE" smtClean="0"/>
              <a:t>‹nr.›</a:t>
            </a:fld>
            <a:endParaRPr lang="de-DE"/>
          </a:p>
        </p:txBody>
      </p:sp>
      <p:cxnSp>
        <p:nvCxnSpPr>
          <p:cNvPr id="7" name="Rechte verbindingslijn 6">
            <a:extLst>
              <a:ext uri="{FF2B5EF4-FFF2-40B4-BE49-F238E27FC236}">
                <a16:creationId xmlns:a16="http://schemas.microsoft.com/office/drawing/2014/main" id="{8119364D-5127-CE5D-5216-8F3E356121C6}"/>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Picture Placeholder 2">
            <a:extLst>
              <a:ext uri="{FF2B5EF4-FFF2-40B4-BE49-F238E27FC236}">
                <a16:creationId xmlns:a16="http://schemas.microsoft.com/office/drawing/2014/main" id="{D15A1D4F-5584-FDE9-9132-8F33C10E6340}"/>
              </a:ext>
            </a:extLst>
          </p:cNvPr>
          <p:cNvSpPr>
            <a:spLocks noGrp="1" noChangeAspect="1"/>
          </p:cNvSpPr>
          <p:nvPr>
            <p:ph type="pic" idx="1" hasCustomPrompt="1"/>
          </p:nvPr>
        </p:nvSpPr>
        <p:spPr>
          <a:xfrm>
            <a:off x="0" y="0"/>
            <a:ext cx="12192000" cy="6858000"/>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afbeelding te bewerken</a:t>
            </a:r>
            <a:endParaRPr lang="en-US" dirty="0"/>
          </a:p>
        </p:txBody>
      </p:sp>
      <p:sp>
        <p:nvSpPr>
          <p:cNvPr id="2" name="Title 1">
            <a:extLst>
              <a:ext uri="{FF2B5EF4-FFF2-40B4-BE49-F238E27FC236}">
                <a16:creationId xmlns:a16="http://schemas.microsoft.com/office/drawing/2014/main" id="{2BBF1D1D-C25D-8CAC-A137-475523AFD08B}"/>
              </a:ext>
            </a:extLst>
          </p:cNvPr>
          <p:cNvSpPr>
            <a:spLocks noGrp="1"/>
          </p:cNvSpPr>
          <p:nvPr>
            <p:ph type="ctrTitle" hasCustomPrompt="1"/>
          </p:nvPr>
        </p:nvSpPr>
        <p:spPr>
          <a:xfrm>
            <a:off x="1916264" y="1878496"/>
            <a:ext cx="7432131" cy="1550504"/>
          </a:xfrm>
        </p:spPr>
        <p:txBody>
          <a:bodyPr anchor="b">
            <a:normAutofit/>
          </a:bodyPr>
          <a:lstStyle>
            <a:lvl1pPr algn="l">
              <a:defRPr sz="3200" b="1" i="0">
                <a:solidFill>
                  <a:schemeClr val="bg1">
                    <a:lumMod val="95000"/>
                  </a:schemeClr>
                </a:solidFill>
                <a:latin typeface="Aptos Serif" panose="02020604070405020304" pitchFamily="18" charset="0"/>
                <a:cs typeface="Aptos Serif" panose="02020604070405020304" pitchFamily="18" charset="0"/>
              </a:defRPr>
            </a:lvl1pPr>
          </a:lstStyle>
          <a:p>
            <a:r>
              <a:rPr lang="en-US" dirty="0"/>
              <a:t>Dank </a:t>
            </a:r>
            <a:r>
              <a:rPr lang="en-US" dirty="0" err="1"/>
              <a:t>voor</a:t>
            </a:r>
            <a:r>
              <a:rPr lang="en-US" dirty="0"/>
              <a:t> </a:t>
            </a:r>
            <a:r>
              <a:rPr lang="en-US" dirty="0" err="1"/>
              <a:t>uw</a:t>
            </a:r>
            <a:r>
              <a:rPr lang="en-US" dirty="0"/>
              <a:t> </a:t>
            </a:r>
            <a:r>
              <a:rPr lang="en-US" dirty="0" err="1"/>
              <a:t>aandacht</a:t>
            </a:r>
            <a:r>
              <a:rPr lang="en-US" dirty="0"/>
              <a:t>!</a:t>
            </a:r>
          </a:p>
        </p:txBody>
      </p:sp>
      <p:sp>
        <p:nvSpPr>
          <p:cNvPr id="3" name="Subtitle 2">
            <a:extLst>
              <a:ext uri="{FF2B5EF4-FFF2-40B4-BE49-F238E27FC236}">
                <a16:creationId xmlns:a16="http://schemas.microsoft.com/office/drawing/2014/main" id="{3A650CF4-8C5D-28EE-E4DD-8C3FCCB864BB}"/>
              </a:ext>
            </a:extLst>
          </p:cNvPr>
          <p:cNvSpPr>
            <a:spLocks noGrp="1"/>
          </p:cNvSpPr>
          <p:nvPr>
            <p:ph type="subTitle" idx="13" hasCustomPrompt="1"/>
          </p:nvPr>
        </p:nvSpPr>
        <p:spPr>
          <a:xfrm>
            <a:off x="1916264" y="3500562"/>
            <a:ext cx="7432132" cy="998376"/>
          </a:xfrm>
        </p:spPr>
        <p:txBody>
          <a:bodyPr>
            <a:normAutofit/>
          </a:bodyPr>
          <a:lstStyle>
            <a:lvl1pPr marL="0" indent="0" algn="l">
              <a:lnSpc>
                <a:spcPts val="1460"/>
              </a:lnSpc>
              <a:buNone/>
              <a:defRPr sz="1800" b="0" i="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Meer </a:t>
            </a:r>
            <a:r>
              <a:rPr lang="en-US" dirty="0" err="1"/>
              <a:t>informatie</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dirty="0">
                <a:solidFill>
                  <a:schemeClr val="bg1"/>
                </a:solidFill>
                <a:latin typeface="Aptos" panose="020B0004020202020204" pitchFamily="34" charset="0"/>
                <a:cs typeface="Calibri"/>
              </a:rPr>
              <a:t>www.agendavoorhetwaddengebied2050.nl</a:t>
            </a:r>
          </a:p>
        </p:txBody>
      </p:sp>
    </p:spTree>
    <p:extLst>
      <p:ext uri="{BB962C8B-B14F-4D97-AF65-F5344CB8AC3E}">
        <p14:creationId xmlns:p14="http://schemas.microsoft.com/office/powerpoint/2010/main" val="284018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15489" b="15489"/>
          <a:stretch/>
        </p:blipFill>
        <p:spPr>
          <a:xfrm>
            <a:off x="0" y="0"/>
            <a:ext cx="12192000" cy="6858000"/>
          </a:xfrm>
          <a:prstGeom prst="rect">
            <a:avLst/>
          </a:prstGeom>
        </p:spPr>
      </p:pic>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58271"/>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8" name="Afbeelding 7" descr="Afbeelding met kaart, Aarde, Wereld, tekst&#10;&#10;Automatisch gegenereerde beschrijving">
            <a:extLst>
              <a:ext uri="{FF2B5EF4-FFF2-40B4-BE49-F238E27FC236}">
                <a16:creationId xmlns:a16="http://schemas.microsoft.com/office/drawing/2014/main" id="{99E0A0FC-F172-D527-66EC-53F928E536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632" y="4870026"/>
            <a:ext cx="1471862" cy="1504938"/>
          </a:xfrm>
          <a:prstGeom prst="rect">
            <a:avLst/>
          </a:prstGeom>
        </p:spPr>
      </p:pic>
    </p:spTree>
    <p:extLst>
      <p:ext uri="{BB962C8B-B14F-4D97-AF65-F5344CB8AC3E}">
        <p14:creationId xmlns:p14="http://schemas.microsoft.com/office/powerpoint/2010/main" val="344831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7765" b="7765"/>
          <a:stretch/>
        </p:blipFill>
        <p:spPr>
          <a:xfrm>
            <a:off x="0" y="0"/>
            <a:ext cx="12192000" cy="6858000"/>
          </a:xfrm>
          <a:prstGeom prst="rect">
            <a:avLst/>
          </a:prstGeom>
        </p:spPr>
      </p:pic>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42229"/>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11" name="Afbeelding 10" descr="Afbeelding met kaart, Aarde, Wereld, tekst&#10;&#10;Automatisch gegenereerde beschrijving">
            <a:extLst>
              <a:ext uri="{FF2B5EF4-FFF2-40B4-BE49-F238E27FC236}">
                <a16:creationId xmlns:a16="http://schemas.microsoft.com/office/drawing/2014/main" id="{31B16457-2FDC-366D-C345-EDE9514F20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632" y="4870026"/>
            <a:ext cx="1471862" cy="1504938"/>
          </a:xfrm>
          <a:prstGeom prst="rect">
            <a:avLst/>
          </a:prstGeom>
        </p:spPr>
      </p:pic>
    </p:spTree>
    <p:extLst>
      <p:ext uri="{BB962C8B-B14F-4D97-AF65-F5344CB8AC3E}">
        <p14:creationId xmlns:p14="http://schemas.microsoft.com/office/powerpoint/2010/main" val="235632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CAFFD33-1EA1-29E4-D93A-2AAC3287F8A8}"/>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9245" b="9245"/>
          <a:stretch/>
        </p:blipFill>
        <p:spPr>
          <a:xfrm>
            <a:off x="0" y="0"/>
            <a:ext cx="12192000" cy="6858000"/>
          </a:xfrm>
          <a:prstGeom prst="rect">
            <a:avLst/>
          </a:prstGeom>
        </p:spPr>
      </p:pic>
      <p:sp>
        <p:nvSpPr>
          <p:cNvPr id="2" name="Title 1"/>
          <p:cNvSpPr>
            <a:spLocks noGrp="1"/>
          </p:cNvSpPr>
          <p:nvPr>
            <p:ph type="ctrTitle"/>
          </p:nvPr>
        </p:nvSpPr>
        <p:spPr>
          <a:xfrm>
            <a:off x="1916264" y="636105"/>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
        <p:nvSpPr>
          <p:cNvPr id="3" name="Subtitle 2"/>
          <p:cNvSpPr>
            <a:spLocks noGrp="1"/>
          </p:cNvSpPr>
          <p:nvPr>
            <p:ph type="subTitle" idx="1"/>
          </p:nvPr>
        </p:nvSpPr>
        <p:spPr>
          <a:xfrm>
            <a:off x="1916264" y="2258171"/>
            <a:ext cx="8751736" cy="990355"/>
          </a:xfrm>
        </p:spPr>
        <p:txBody>
          <a:bodyPr>
            <a:normAutofit/>
          </a:bodyPr>
          <a:lstStyle>
            <a:lvl1pPr marL="0" indent="0" algn="l">
              <a:buNone/>
              <a:defRPr sz="1800" spc="100" baseline="0">
                <a:solidFill>
                  <a:schemeClr val="bg1">
                    <a:lumMod val="95000"/>
                  </a:schemeClr>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8" name="Afbeelding 7" descr="Afbeelding met kaart, Aarde, Wereld, tekst&#10;&#10;Automatisch gegenereerde beschrijving">
            <a:extLst>
              <a:ext uri="{FF2B5EF4-FFF2-40B4-BE49-F238E27FC236}">
                <a16:creationId xmlns:a16="http://schemas.microsoft.com/office/drawing/2014/main" id="{3282733A-1671-6192-33E6-577508FAC4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632" y="4870026"/>
            <a:ext cx="1471862" cy="1504938"/>
          </a:xfrm>
          <a:prstGeom prst="rect">
            <a:avLst/>
          </a:prstGeom>
        </p:spPr>
      </p:pic>
    </p:spTree>
    <p:extLst>
      <p:ext uri="{BB962C8B-B14F-4D97-AF65-F5344CB8AC3E}">
        <p14:creationId xmlns:p14="http://schemas.microsoft.com/office/powerpoint/2010/main" val="316169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ofdstuk Header 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A122FE82-2E93-147C-F195-F5064A926886}"/>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7525" b="7525"/>
          <a:stretch/>
        </p:blipFill>
        <p:spPr>
          <a:xfrm>
            <a:off x="0" y="0"/>
            <a:ext cx="12192000" cy="6858000"/>
          </a:xfrm>
          <a:prstGeom prst="rect">
            <a:avLst/>
          </a:prstGeom>
        </p:spPr>
      </p:pic>
      <p:pic>
        <p:nvPicPr>
          <p:cNvPr id="14" name="Afbeelding 13" descr="Afbeelding met kaart, Aarde, Wereld, tekst&#10;&#10;Automatisch gegenereerde beschrijving">
            <a:extLst>
              <a:ext uri="{FF2B5EF4-FFF2-40B4-BE49-F238E27FC236}">
                <a16:creationId xmlns:a16="http://schemas.microsoft.com/office/drawing/2014/main" id="{18D1A8E8-FE87-B181-3C8E-360D2D76B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sp>
        <p:nvSpPr>
          <p:cNvPr id="4" name="Date Placeholder 3"/>
          <p:cNvSpPr>
            <a:spLocks noGrp="1"/>
          </p:cNvSpPr>
          <p:nvPr>
            <p:ph type="dt" sz="half" idx="10"/>
          </p:nvPr>
        </p:nvSpPr>
        <p:spPr/>
        <p:txBody>
          <a:bodyPr/>
          <a:lstStyle>
            <a:lvl1pPr>
              <a:defRPr>
                <a:solidFill>
                  <a:srgbClr val="E9EBF5"/>
                </a:solidFill>
              </a:defRPr>
            </a:lvl1pPr>
          </a:lstStyle>
          <a:p>
            <a:fld id="{E339C307-653F-406A-BC96-5B18BBFAA486}" type="datetime1">
              <a:rPr lang="nl-NL" smtClean="0"/>
              <a:pPr/>
              <a:t>26-11-2024</a:t>
            </a:fld>
            <a:endParaRPr lang="de-DE" dirty="0"/>
          </a:p>
        </p:txBody>
      </p:sp>
      <p:sp>
        <p:nvSpPr>
          <p:cNvPr id="5" name="Footer Placeholder 4"/>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6" name="Slide Number Placeholder 5"/>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dirty="0"/>
          </a:p>
        </p:txBody>
      </p:sp>
      <p:cxnSp>
        <p:nvCxnSpPr>
          <p:cNvPr id="9" name="Rechte verbindingslijn 8">
            <a:extLst>
              <a:ext uri="{FF2B5EF4-FFF2-40B4-BE49-F238E27FC236}">
                <a16:creationId xmlns:a16="http://schemas.microsoft.com/office/drawing/2014/main" id="{B3045D00-3B4F-29A9-0B56-26468C836FEA}"/>
              </a:ext>
            </a:extLst>
          </p:cNvPr>
          <p:cNvCxnSpPr>
            <a:cxnSpLocks/>
          </p:cNvCxnSpPr>
          <p:nvPr userDrawn="1"/>
        </p:nvCxnSpPr>
        <p:spPr>
          <a:xfrm>
            <a:off x="2005263" y="2732041"/>
            <a:ext cx="9348536"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B0A6A439-7D3F-1F87-D5AC-540DB6074C50}"/>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929B58-7173-C9C2-A1AF-53F5531C627D}"/>
              </a:ext>
            </a:extLst>
          </p:cNvPr>
          <p:cNvSpPr>
            <a:spLocks noGrp="1"/>
          </p:cNvSpPr>
          <p:nvPr>
            <p:ph type="ctrTitle"/>
          </p:nvPr>
        </p:nvSpPr>
        <p:spPr>
          <a:xfrm>
            <a:off x="2030233" y="1045012"/>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Tree>
    <p:extLst>
      <p:ext uri="{BB962C8B-B14F-4D97-AF65-F5344CB8AC3E}">
        <p14:creationId xmlns:p14="http://schemas.microsoft.com/office/powerpoint/2010/main" val="178821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Header 2">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A122FE82-2E93-147C-F195-F5064A926886}"/>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rcRect t="7795" b="7795"/>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rgbClr val="E9EBF5"/>
                </a:solidFill>
              </a:defRPr>
            </a:lvl1pPr>
          </a:lstStyle>
          <a:p>
            <a:fld id="{E339C307-653F-406A-BC96-5B18BBFAA486}" type="datetime1">
              <a:rPr lang="nl-NL" smtClean="0"/>
              <a:pPr/>
              <a:t>26-11-2024</a:t>
            </a:fld>
            <a:endParaRPr lang="de-DE" dirty="0"/>
          </a:p>
        </p:txBody>
      </p:sp>
      <p:sp>
        <p:nvSpPr>
          <p:cNvPr id="5" name="Footer Placeholder 4"/>
          <p:cNvSpPr>
            <a:spLocks noGrp="1"/>
          </p:cNvSpPr>
          <p:nvPr>
            <p:ph type="ftr" sz="quarter" idx="11"/>
          </p:nvPr>
        </p:nvSpPr>
        <p:spPr/>
        <p:txBody>
          <a:bodyPr/>
          <a:lstStyle>
            <a:lvl1pPr>
              <a:defRPr>
                <a:solidFill>
                  <a:srgbClr val="E9EBF5"/>
                </a:solidFill>
              </a:defRPr>
            </a:lvl1pPr>
          </a:lstStyle>
          <a:p>
            <a:r>
              <a:rPr lang="nl-NL"/>
              <a:t>Overleg en datum</a:t>
            </a:r>
            <a:endParaRPr lang="de-DE" dirty="0"/>
          </a:p>
        </p:txBody>
      </p:sp>
      <p:sp>
        <p:nvSpPr>
          <p:cNvPr id="6" name="Slide Number Placeholder 5"/>
          <p:cNvSpPr>
            <a:spLocks noGrp="1"/>
          </p:cNvSpPr>
          <p:nvPr>
            <p:ph type="sldNum" sz="quarter" idx="12"/>
          </p:nvPr>
        </p:nvSpPr>
        <p:spPr/>
        <p:txBody>
          <a:bodyPr/>
          <a:lstStyle>
            <a:lvl1pPr>
              <a:defRPr>
                <a:solidFill>
                  <a:srgbClr val="E9EBF5"/>
                </a:solidFill>
              </a:defRPr>
            </a:lvl1pPr>
          </a:lstStyle>
          <a:p>
            <a:fld id="{4CD814C8-F66B-4915-9FEC-D62A1DED085F}" type="slidenum">
              <a:rPr lang="de-DE" smtClean="0"/>
              <a:pPr/>
              <a:t>‹nr.›</a:t>
            </a:fld>
            <a:endParaRPr lang="de-DE"/>
          </a:p>
        </p:txBody>
      </p:sp>
      <p:cxnSp>
        <p:nvCxnSpPr>
          <p:cNvPr id="9" name="Rechte verbindingslijn 8">
            <a:extLst>
              <a:ext uri="{FF2B5EF4-FFF2-40B4-BE49-F238E27FC236}">
                <a16:creationId xmlns:a16="http://schemas.microsoft.com/office/drawing/2014/main" id="{B3045D00-3B4F-29A9-0B56-26468C836FEA}"/>
              </a:ext>
            </a:extLst>
          </p:cNvPr>
          <p:cNvCxnSpPr>
            <a:cxnSpLocks/>
          </p:cNvCxnSpPr>
          <p:nvPr userDrawn="1"/>
        </p:nvCxnSpPr>
        <p:spPr>
          <a:xfrm>
            <a:off x="2005263" y="2732041"/>
            <a:ext cx="9348536"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pic>
        <p:nvPicPr>
          <p:cNvPr id="2" name="Afbeelding 1" descr="Afbeelding met kaart, Aarde, Wereld, tekst&#10;&#10;Automatisch gegenereerde beschrijving">
            <a:extLst>
              <a:ext uri="{FF2B5EF4-FFF2-40B4-BE49-F238E27FC236}">
                <a16:creationId xmlns:a16="http://schemas.microsoft.com/office/drawing/2014/main" id="{C6770236-0B16-1B91-0DC5-017DFB02B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8046" y="6321755"/>
            <a:ext cx="421090" cy="430553"/>
          </a:xfrm>
          <a:prstGeom prst="rect">
            <a:avLst/>
          </a:prstGeom>
        </p:spPr>
      </p:pic>
      <p:cxnSp>
        <p:nvCxnSpPr>
          <p:cNvPr id="3" name="Rechte verbindingslijn 2">
            <a:extLst>
              <a:ext uri="{FF2B5EF4-FFF2-40B4-BE49-F238E27FC236}">
                <a16:creationId xmlns:a16="http://schemas.microsoft.com/office/drawing/2014/main" id="{483E096B-FDDB-2CDA-52AB-2773D2F626FB}"/>
              </a:ext>
            </a:extLst>
          </p:cNvPr>
          <p:cNvCxnSpPr>
            <a:cxnSpLocks/>
          </p:cNvCxnSpPr>
          <p:nvPr userDrawn="1"/>
        </p:nvCxnSpPr>
        <p:spPr>
          <a:xfrm>
            <a:off x="838200" y="6253283"/>
            <a:ext cx="10515599" cy="0"/>
          </a:xfrm>
          <a:prstGeom prst="line">
            <a:avLst/>
          </a:prstGeom>
          <a:ln w="9525">
            <a:solidFill>
              <a:srgbClr val="EAD3B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79F505A-263E-2ABE-5D64-1B693F15C487}"/>
              </a:ext>
            </a:extLst>
          </p:cNvPr>
          <p:cNvSpPr>
            <a:spLocks noGrp="1"/>
          </p:cNvSpPr>
          <p:nvPr>
            <p:ph type="ctrTitle"/>
          </p:nvPr>
        </p:nvSpPr>
        <p:spPr>
          <a:xfrm>
            <a:off x="2030233" y="1045012"/>
            <a:ext cx="8751735" cy="1550504"/>
          </a:xfrm>
        </p:spPr>
        <p:txBody>
          <a:bodyPr anchor="b">
            <a:normAutofit/>
          </a:bodyPr>
          <a:lstStyle>
            <a:lvl1pPr algn="l">
              <a:defRPr sz="3600" b="1" i="0">
                <a:solidFill>
                  <a:schemeClr val="bg1">
                    <a:lumMod val="95000"/>
                  </a:schemeClr>
                </a:solidFill>
                <a:latin typeface="Aptos Serif" panose="02020604070405020304" pitchFamily="18" charset="0"/>
                <a:cs typeface="Aptos Serif" panose="02020604070405020304" pitchFamily="18" charset="0"/>
              </a:defRPr>
            </a:lvl1pPr>
          </a:lstStyle>
          <a:p>
            <a:r>
              <a:rPr lang="nl-NL" dirty="0"/>
              <a:t>Klik om stijl te bewerken</a:t>
            </a:r>
            <a:endParaRPr lang="en-US" dirty="0"/>
          </a:p>
        </p:txBody>
      </p:sp>
    </p:spTree>
    <p:extLst>
      <p:ext uri="{BB962C8B-B14F-4D97-AF65-F5344CB8AC3E}">
        <p14:creationId xmlns:p14="http://schemas.microsoft.com/office/powerpoint/2010/main" val="13762474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77754E-598D-16F0-157B-B82E9C20F5AE}"/>
              </a:ext>
            </a:extLst>
          </p:cNvPr>
          <p:cNvSpPr/>
          <p:nvPr userDrawn="1"/>
        </p:nvSpPr>
        <p:spPr>
          <a:xfrm>
            <a:off x="0" y="0"/>
            <a:ext cx="12192000" cy="6264442"/>
          </a:xfrm>
          <a:prstGeom prst="rect">
            <a:avLst/>
          </a:prstGeom>
          <a:solidFill>
            <a:srgbClr val="EAD3B0">
              <a:alpha val="10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nl-NL" dirty="0"/>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Date Placeholder 3"/>
          <p:cNvSpPr>
            <a:spLocks noGrp="1"/>
          </p:cNvSpPr>
          <p:nvPr>
            <p:ph type="dt" sz="half" idx="2"/>
          </p:nvPr>
        </p:nvSpPr>
        <p:spPr>
          <a:xfrm>
            <a:off x="838200" y="6356350"/>
            <a:ext cx="1006503" cy="365125"/>
          </a:xfrm>
          <a:prstGeom prst="rect">
            <a:avLst/>
          </a:prstGeom>
        </p:spPr>
        <p:txBody>
          <a:bodyPr vert="horz" lIns="91440" tIns="45720" rIns="91440" bIns="45720" rtlCol="0" anchor="ctr"/>
          <a:lstStyle>
            <a:lvl1pPr algn="l">
              <a:defRPr sz="1100" b="0" i="0" spc="100" baseline="0">
                <a:solidFill>
                  <a:srgbClr val="856C22"/>
                </a:solidFill>
                <a:latin typeface="Aptos Light" panose="020B0004020202020204" pitchFamily="34" charset="0"/>
              </a:defRPr>
            </a:lvl1pPr>
          </a:lstStyle>
          <a:p>
            <a:fld id="{05997063-8CF0-4A55-BB11-75264EC4A2E8}" type="datetime1">
              <a:rPr lang="nl-NL" smtClean="0"/>
              <a:pPr/>
              <a:t>26-11-2024</a:t>
            </a:fld>
            <a:endParaRPr lang="de-DE" dirty="0"/>
          </a:p>
        </p:txBody>
      </p:sp>
      <p:sp>
        <p:nvSpPr>
          <p:cNvPr id="5" name="Footer Placeholder 4"/>
          <p:cNvSpPr>
            <a:spLocks noGrp="1"/>
          </p:cNvSpPr>
          <p:nvPr>
            <p:ph type="ftr" sz="quarter" idx="3"/>
          </p:nvPr>
        </p:nvSpPr>
        <p:spPr>
          <a:xfrm>
            <a:off x="1916265" y="6356350"/>
            <a:ext cx="8791840" cy="365125"/>
          </a:xfrm>
          <a:prstGeom prst="rect">
            <a:avLst/>
          </a:prstGeom>
        </p:spPr>
        <p:txBody>
          <a:bodyPr vert="horz" lIns="91440" tIns="45720" rIns="91440" bIns="45720" rtlCol="0" anchor="ctr"/>
          <a:lstStyle>
            <a:lvl1pPr algn="l">
              <a:defRPr sz="1100" b="0" i="0" spc="100" baseline="0">
                <a:solidFill>
                  <a:srgbClr val="856C22"/>
                </a:solidFill>
                <a:latin typeface="Aptos Light" panose="020B0004020202020204" pitchFamily="34" charset="0"/>
              </a:defRPr>
            </a:lvl1pPr>
          </a:lstStyle>
          <a:p>
            <a:r>
              <a:rPr lang="nl-NL" dirty="0"/>
              <a:t>Overleg en datum</a:t>
            </a:r>
            <a:endParaRPr lang="de-DE" dirty="0"/>
          </a:p>
        </p:txBody>
      </p:sp>
      <p:sp>
        <p:nvSpPr>
          <p:cNvPr id="6" name="Slide Number Placeholder 5"/>
          <p:cNvSpPr>
            <a:spLocks noGrp="1"/>
          </p:cNvSpPr>
          <p:nvPr>
            <p:ph type="sldNum" sz="quarter" idx="4"/>
          </p:nvPr>
        </p:nvSpPr>
        <p:spPr>
          <a:xfrm>
            <a:off x="10781968" y="6356350"/>
            <a:ext cx="571831" cy="365125"/>
          </a:xfrm>
          <a:prstGeom prst="rect">
            <a:avLst/>
          </a:prstGeom>
        </p:spPr>
        <p:txBody>
          <a:bodyPr vert="horz" lIns="91440" tIns="45720" rIns="91440" bIns="45720" rtlCol="0" anchor="ctr"/>
          <a:lstStyle>
            <a:lvl1pPr algn="r">
              <a:defRPr sz="1100" b="0" i="0">
                <a:solidFill>
                  <a:srgbClr val="856C22"/>
                </a:solidFill>
                <a:latin typeface="Aptos" panose="020B0004020202020204" pitchFamily="34" charset="0"/>
              </a:defRPr>
            </a:lvl1pPr>
          </a:lstStyle>
          <a:p>
            <a:fld id="{4CD814C8-F66B-4915-9FEC-D62A1DED085F}" type="slidenum">
              <a:rPr lang="de-DE" smtClean="0"/>
              <a:pPr/>
              <a:t>‹nr.›</a:t>
            </a:fld>
            <a:endParaRPr lang="de-DE" dirty="0"/>
          </a:p>
        </p:txBody>
      </p:sp>
      <p:cxnSp>
        <p:nvCxnSpPr>
          <p:cNvPr id="11" name="Rechte verbindingslijn 10">
            <a:extLst>
              <a:ext uri="{FF2B5EF4-FFF2-40B4-BE49-F238E27FC236}">
                <a16:creationId xmlns:a16="http://schemas.microsoft.com/office/drawing/2014/main" id="{2A6DEB61-2E9F-7105-5896-4903E2F67D79}"/>
              </a:ext>
            </a:extLst>
          </p:cNvPr>
          <p:cNvCxnSpPr>
            <a:cxnSpLocks/>
          </p:cNvCxnSpPr>
          <p:nvPr userDrawn="1"/>
        </p:nvCxnSpPr>
        <p:spPr>
          <a:xfrm>
            <a:off x="838200" y="6264442"/>
            <a:ext cx="10515599" cy="0"/>
          </a:xfrm>
          <a:prstGeom prst="line">
            <a:avLst/>
          </a:prstGeom>
          <a:ln w="9525">
            <a:solidFill>
              <a:srgbClr val="C72168"/>
            </a:solidFill>
          </a:ln>
        </p:spPr>
        <p:style>
          <a:lnRef idx="1">
            <a:schemeClr val="accent1"/>
          </a:lnRef>
          <a:fillRef idx="0">
            <a:schemeClr val="accent1"/>
          </a:fillRef>
          <a:effectRef idx="0">
            <a:schemeClr val="accent1"/>
          </a:effectRef>
          <a:fontRef idx="minor">
            <a:schemeClr val="tx1"/>
          </a:fontRef>
        </p:style>
      </p:cxnSp>
      <p:pic>
        <p:nvPicPr>
          <p:cNvPr id="19" name="Afbeelding 18" descr="Afbeelding met Wereld, Aarde, cirkel, kaart&#10;&#10;Automatisch gegenereerde beschrijving">
            <a:extLst>
              <a:ext uri="{FF2B5EF4-FFF2-40B4-BE49-F238E27FC236}">
                <a16:creationId xmlns:a16="http://schemas.microsoft.com/office/drawing/2014/main" id="{669F4E4F-C292-AEB3-2483-B8CE5B5F7946}"/>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1576386" y="6326020"/>
            <a:ext cx="412750" cy="422025"/>
          </a:xfrm>
          <a:prstGeom prst="rect">
            <a:avLst/>
          </a:prstGeom>
        </p:spPr>
      </p:pic>
    </p:spTree>
    <p:extLst>
      <p:ext uri="{BB962C8B-B14F-4D97-AF65-F5344CB8AC3E}">
        <p14:creationId xmlns:p14="http://schemas.microsoft.com/office/powerpoint/2010/main" val="36696772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61" r:id="rId3"/>
    <p:sldLayoutId id="2147483672" r:id="rId4"/>
    <p:sldLayoutId id="2147483673" r:id="rId5"/>
    <p:sldLayoutId id="2147483674" r:id="rId6"/>
    <p:sldLayoutId id="2147483675" r:id="rId7"/>
    <p:sldLayoutId id="2147483663" r:id="rId8"/>
    <p:sldLayoutId id="2147483676" r:id="rId9"/>
    <p:sldLayoutId id="2147483677" r:id="rId10"/>
    <p:sldLayoutId id="2147483678" r:id="rId11"/>
    <p:sldLayoutId id="2147483680" r:id="rId12"/>
    <p:sldLayoutId id="2147483682" r:id="rId13"/>
    <p:sldLayoutId id="2147483683" r:id="rId14"/>
    <p:sldLayoutId id="2147483684" r:id="rId15"/>
    <p:sldLayoutId id="2147483707" r:id="rId16"/>
    <p:sldLayoutId id="2147483689" r:id="rId17"/>
    <p:sldLayoutId id="2147483692" r:id="rId18"/>
    <p:sldLayoutId id="2147483691" r:id="rId19"/>
    <p:sldLayoutId id="2147483690" r:id="rId20"/>
    <p:sldLayoutId id="2147483694" r:id="rId21"/>
    <p:sldLayoutId id="2147483695" r:id="rId22"/>
    <p:sldLayoutId id="2147483696" r:id="rId23"/>
    <p:sldLayoutId id="2147483697" r:id="rId24"/>
    <p:sldLayoutId id="2147483698" r:id="rId25"/>
    <p:sldLayoutId id="2147483699" r:id="rId26"/>
    <p:sldLayoutId id="2147483681" r:id="rId27"/>
    <p:sldLayoutId id="2147483664" r:id="rId28"/>
    <p:sldLayoutId id="2147483665" r:id="rId29"/>
    <p:sldLayoutId id="2147483666" r:id="rId30"/>
    <p:sldLayoutId id="2147483667" r:id="rId31"/>
    <p:sldLayoutId id="2147483668" r:id="rId32"/>
    <p:sldLayoutId id="2147483669" r:id="rId33"/>
    <p:sldLayoutId id="2147483705" r:id="rId34"/>
    <p:sldLayoutId id="2147483704" r:id="rId35"/>
    <p:sldLayoutId id="2147483703" r:id="rId36"/>
    <p:sldLayoutId id="2147483702" r:id="rId37"/>
    <p:sldLayoutId id="2147483693" r:id="rId38"/>
    <p:sldLayoutId id="2147483685" r:id="rId39"/>
    <p:sldLayoutId id="2147483686" r:id="rId40"/>
    <p:sldLayoutId id="2147483687" r:id="rId41"/>
    <p:sldLayoutId id="2147483688" r:id="rId42"/>
    <p:sldLayoutId id="2147483706" r:id="rId43"/>
  </p:sldLayoutIdLst>
  <p:hf hdr="0" ftr="0" dt="0"/>
  <p:txStyles>
    <p:titleStyle>
      <a:lvl1pPr algn="l" defTabSz="914400" rtl="0" eaLnBrk="1" latinLnBrk="0" hangingPunct="1">
        <a:lnSpc>
          <a:spcPct val="90000"/>
        </a:lnSpc>
        <a:spcBef>
          <a:spcPct val="0"/>
        </a:spcBef>
        <a:buNone/>
        <a:defRPr sz="3200" b="1" i="0" kern="1200">
          <a:solidFill>
            <a:srgbClr val="B89230"/>
          </a:solidFill>
          <a:latin typeface="Aptos Serif" panose="02020604070405020304" pitchFamily="18" charset="0"/>
          <a:ea typeface="+mj-ea"/>
          <a:cs typeface="Aptos Serif" panose="0202060407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856C22"/>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856C22"/>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856C22"/>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856C22"/>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856C22"/>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88E07-050B-57BF-B26D-8E651BFD00C5}"/>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0FA5EAD2-FCF4-F9A6-3BC7-EF8D02B5A718}"/>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43691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AB01A-2249-1A66-B616-068B85ACC903}"/>
              </a:ext>
            </a:extLst>
          </p:cNvPr>
          <p:cNvSpPr>
            <a:spLocks noGrp="1"/>
          </p:cNvSpPr>
          <p:nvPr>
            <p:ph type="title"/>
          </p:nvPr>
        </p:nvSpPr>
        <p:spPr>
          <a:xfrm>
            <a:off x="-166021" y="669891"/>
            <a:ext cx="2996034" cy="2588165"/>
          </a:xfrm>
        </p:spPr>
        <p:txBody>
          <a:bodyPr/>
          <a:lstStyle/>
          <a:p>
            <a:r>
              <a:rPr lang="nl-NL" dirty="0">
                <a:effectLst/>
              </a:rPr>
              <a:t>Geschiedenis agenda voor het </a:t>
            </a:r>
            <a:r>
              <a:rPr lang="nl-NL" dirty="0" err="1">
                <a:effectLst/>
              </a:rPr>
              <a:t>Wadden-gebied</a:t>
            </a:r>
            <a:r>
              <a:rPr lang="nl-NL" dirty="0">
                <a:effectLst/>
              </a:rPr>
              <a:t> </a:t>
            </a:r>
            <a:endParaRPr lang="nl-NL" dirty="0"/>
          </a:p>
        </p:txBody>
      </p:sp>
      <p:sp>
        <p:nvSpPr>
          <p:cNvPr id="3" name="Tijdelijke aanduiding voor dianummer 2">
            <a:extLst>
              <a:ext uri="{FF2B5EF4-FFF2-40B4-BE49-F238E27FC236}">
                <a16:creationId xmlns:a16="http://schemas.microsoft.com/office/drawing/2014/main" id="{6FD8AC66-F583-BC38-5138-207433A79D06}"/>
              </a:ext>
            </a:extLst>
          </p:cNvPr>
          <p:cNvSpPr>
            <a:spLocks noGrp="1"/>
          </p:cNvSpPr>
          <p:nvPr>
            <p:ph type="sldNum" sz="quarter" idx="12"/>
          </p:nvPr>
        </p:nvSpPr>
        <p:spPr/>
        <p:txBody>
          <a:bodyPr/>
          <a:lstStyle/>
          <a:p>
            <a:fld id="{4CD814C8-F66B-4915-9FEC-D62A1DED085F}" type="slidenum">
              <a:rPr lang="de-DE" smtClean="0"/>
              <a:pPr/>
              <a:t>10</a:t>
            </a:fld>
            <a:endParaRPr lang="de-DE"/>
          </a:p>
        </p:txBody>
      </p:sp>
      <p:sp>
        <p:nvSpPr>
          <p:cNvPr id="14" name="Title 1">
            <a:extLst>
              <a:ext uri="{FF2B5EF4-FFF2-40B4-BE49-F238E27FC236}">
                <a16:creationId xmlns:a16="http://schemas.microsoft.com/office/drawing/2014/main" id="{179DB3B1-E0B3-7F1E-0B4B-AA093D19C2FF}"/>
              </a:ext>
            </a:extLst>
          </p:cNvPr>
          <p:cNvSpPr txBox="1">
            <a:spLocks/>
          </p:cNvSpPr>
          <p:nvPr/>
        </p:nvSpPr>
        <p:spPr>
          <a:xfrm>
            <a:off x="4006448" y="2698496"/>
            <a:ext cx="571019"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2010</a:t>
            </a:r>
          </a:p>
        </p:txBody>
      </p:sp>
      <p:sp>
        <p:nvSpPr>
          <p:cNvPr id="20" name="Tijdelijke aanduiding voor tekst 3">
            <a:extLst>
              <a:ext uri="{FF2B5EF4-FFF2-40B4-BE49-F238E27FC236}">
                <a16:creationId xmlns:a16="http://schemas.microsoft.com/office/drawing/2014/main" id="{B7E58918-08C2-D60C-C1DA-E7CFE49ACCE7}"/>
              </a:ext>
            </a:extLst>
          </p:cNvPr>
          <p:cNvSpPr>
            <a:spLocks noGrp="1"/>
          </p:cNvSpPr>
          <p:nvPr>
            <p:ph type="body" sz="half" idx="2"/>
          </p:nvPr>
        </p:nvSpPr>
        <p:spPr>
          <a:xfrm rot="17676854">
            <a:off x="2672058" y="3939569"/>
            <a:ext cx="2026383" cy="408691"/>
          </a:xfrm>
        </p:spPr>
        <p:txBody>
          <a:bodyPr/>
          <a:lstStyle/>
          <a:p>
            <a:r>
              <a:rPr lang="nl-NL" u="none" strike="noStrike" dirty="0">
                <a:effectLst/>
              </a:rPr>
              <a:t>Waddenzee krijgt</a:t>
            </a:r>
          </a:p>
          <a:p>
            <a:r>
              <a:rPr lang="nl-NL" dirty="0"/>
              <a:t> </a:t>
            </a:r>
            <a:r>
              <a:rPr lang="nl-NL" u="none" strike="noStrike" dirty="0">
                <a:effectLst/>
              </a:rPr>
              <a:t>status Werelderfgoed</a:t>
            </a:r>
            <a:endParaRPr lang="nl-NL" dirty="0"/>
          </a:p>
        </p:txBody>
      </p:sp>
      <p:sp>
        <p:nvSpPr>
          <p:cNvPr id="21" name="Tijdelijke aanduiding voor tekst 4">
            <a:extLst>
              <a:ext uri="{FF2B5EF4-FFF2-40B4-BE49-F238E27FC236}">
                <a16:creationId xmlns:a16="http://schemas.microsoft.com/office/drawing/2014/main" id="{38D6A36E-AFF7-D201-F342-3656B141B232}"/>
              </a:ext>
            </a:extLst>
          </p:cNvPr>
          <p:cNvSpPr>
            <a:spLocks noGrp="1"/>
          </p:cNvSpPr>
          <p:nvPr>
            <p:ph type="body" sz="half" idx="13"/>
          </p:nvPr>
        </p:nvSpPr>
        <p:spPr>
          <a:xfrm rot="17676854">
            <a:off x="5470404" y="4041538"/>
            <a:ext cx="2271042" cy="440380"/>
          </a:xfrm>
        </p:spPr>
        <p:txBody>
          <a:bodyPr/>
          <a:lstStyle/>
          <a:p>
            <a:r>
              <a:rPr lang="nl-NL" u="none" strike="noStrike" dirty="0">
                <a:effectLst/>
              </a:rPr>
              <a:t>Rapport Evaluatie </a:t>
            </a:r>
          </a:p>
          <a:p>
            <a:r>
              <a:rPr lang="nl-NL" u="none" strike="noStrike" dirty="0">
                <a:effectLst/>
              </a:rPr>
              <a:t>Structuurvisie Waddenzee</a:t>
            </a:r>
            <a:endParaRPr lang="nl-NL" dirty="0"/>
          </a:p>
        </p:txBody>
      </p:sp>
      <p:sp>
        <p:nvSpPr>
          <p:cNvPr id="22" name="Tijdelijke aanduiding voor tekst 5">
            <a:extLst>
              <a:ext uri="{FF2B5EF4-FFF2-40B4-BE49-F238E27FC236}">
                <a16:creationId xmlns:a16="http://schemas.microsoft.com/office/drawing/2014/main" id="{F0C775B7-FD0F-DCC2-B56A-E7E6A7901BB0}"/>
              </a:ext>
            </a:extLst>
          </p:cNvPr>
          <p:cNvSpPr>
            <a:spLocks noGrp="1"/>
          </p:cNvSpPr>
          <p:nvPr>
            <p:ph type="body" sz="half" idx="14"/>
          </p:nvPr>
        </p:nvSpPr>
        <p:spPr>
          <a:xfrm rot="17676854">
            <a:off x="6153951" y="4161239"/>
            <a:ext cx="2930545" cy="1057660"/>
          </a:xfrm>
        </p:spPr>
        <p:txBody>
          <a:bodyPr>
            <a:noAutofit/>
          </a:bodyPr>
          <a:lstStyle/>
          <a:p>
            <a:pPr>
              <a:lnSpc>
                <a:spcPct val="100000"/>
              </a:lnSpc>
            </a:pPr>
            <a:r>
              <a:rPr lang="nl-NL" u="none" strike="noStrike" dirty="0">
                <a:effectLst/>
              </a:rPr>
              <a:t>Besluit Rijk en regionale overheden om met organisaties in de regio een gezamenlijke agenda voor het Waddengebied te ontwikkelen</a:t>
            </a:r>
            <a:endParaRPr lang="nl-NL" dirty="0"/>
          </a:p>
        </p:txBody>
      </p:sp>
      <p:sp>
        <p:nvSpPr>
          <p:cNvPr id="23" name="Tijdelijke aanduiding voor tekst 5">
            <a:extLst>
              <a:ext uri="{FF2B5EF4-FFF2-40B4-BE49-F238E27FC236}">
                <a16:creationId xmlns:a16="http://schemas.microsoft.com/office/drawing/2014/main" id="{C7622719-BEC2-9CF5-8F89-C22E19CAA044}"/>
              </a:ext>
            </a:extLst>
          </p:cNvPr>
          <p:cNvSpPr txBox="1">
            <a:spLocks/>
          </p:cNvSpPr>
          <p:nvPr/>
        </p:nvSpPr>
        <p:spPr>
          <a:xfrm rot="17676854">
            <a:off x="7912262" y="3998862"/>
            <a:ext cx="2232133" cy="526025"/>
          </a:xfrm>
          <a:prstGeom prst="rect">
            <a:avLst/>
          </a:prstGeom>
        </p:spPr>
        <p:txBody>
          <a:bodyPr vert="horz" lIns="91440" tIns="45720" rIns="91440" bIns="45720" rtlCol="0">
            <a:noAutofit/>
          </a:bodyPr>
          <a:lstStyle>
            <a:lvl1pPr marL="0" indent="0" algn="r" defTabSz="914400" rtl="0" eaLnBrk="1" latinLnBrk="0" hangingPunct="1">
              <a:lnSpc>
                <a:spcPts val="140"/>
              </a:lnSpc>
              <a:spcBef>
                <a:spcPts val="1000"/>
              </a:spcBef>
              <a:buFont typeface="Arial" panose="020B0604020202020204" pitchFamily="34" charset="0"/>
              <a:buNone/>
              <a:defRPr sz="1200" b="0" i="0" kern="1200">
                <a:solidFill>
                  <a:schemeClr val="bg1"/>
                </a:solidFill>
                <a:latin typeface="Aptos Serif" panose="02020604070405020304" pitchFamily="18" charset="0"/>
                <a:ea typeface="+mn-ea"/>
                <a:cs typeface="Aptos Serif" panose="0202060407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rgbClr val="856C22"/>
                </a:solidFill>
                <a:latin typeface="Aptos Light"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rgbClr val="856C22"/>
                </a:solidFill>
                <a:latin typeface="Aptos Light"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856C22"/>
                </a:solidFill>
                <a:latin typeface="Aptos Light"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856C22"/>
                </a:solidFill>
                <a:latin typeface="Aptos Light"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nl-NL" u="none" strike="noStrike" dirty="0">
                <a:effectLst/>
              </a:rPr>
              <a:t>Agenda voor het </a:t>
            </a:r>
            <a:br>
              <a:rPr lang="nl-NL" u="none" strike="noStrike" dirty="0">
                <a:effectLst/>
              </a:rPr>
            </a:br>
            <a:r>
              <a:rPr lang="nl-NL" u="none" strike="noStrike" dirty="0">
                <a:effectLst/>
              </a:rPr>
              <a:t>Waddengebied vastgesteld</a:t>
            </a:r>
            <a:endParaRPr lang="nl-NL" dirty="0"/>
          </a:p>
        </p:txBody>
      </p:sp>
      <p:sp>
        <p:nvSpPr>
          <p:cNvPr id="24" name="Tijdelijke aanduiding voor tekst 5">
            <a:extLst>
              <a:ext uri="{FF2B5EF4-FFF2-40B4-BE49-F238E27FC236}">
                <a16:creationId xmlns:a16="http://schemas.microsoft.com/office/drawing/2014/main" id="{EAF0C84A-7C3B-F488-6D91-311A69D271A5}"/>
              </a:ext>
            </a:extLst>
          </p:cNvPr>
          <p:cNvSpPr txBox="1">
            <a:spLocks/>
          </p:cNvSpPr>
          <p:nvPr/>
        </p:nvSpPr>
        <p:spPr>
          <a:xfrm rot="17676854">
            <a:off x="9085995" y="4236368"/>
            <a:ext cx="2601582" cy="307893"/>
          </a:xfrm>
          <a:prstGeom prst="rect">
            <a:avLst/>
          </a:prstGeom>
        </p:spPr>
        <p:txBody>
          <a:bodyPr vert="horz" lIns="91440" tIns="45720" rIns="91440" bIns="45720" rtlCol="0">
            <a:noAutofit/>
          </a:bodyPr>
          <a:lstStyle>
            <a:lvl1pPr marL="0" indent="0" algn="r" defTabSz="914400" rtl="0" eaLnBrk="1" latinLnBrk="0" hangingPunct="1">
              <a:lnSpc>
                <a:spcPts val="140"/>
              </a:lnSpc>
              <a:spcBef>
                <a:spcPts val="1000"/>
              </a:spcBef>
              <a:buFont typeface="Arial" panose="020B0604020202020204" pitchFamily="34" charset="0"/>
              <a:buNone/>
              <a:defRPr sz="1200" b="0" i="0" kern="1200">
                <a:solidFill>
                  <a:schemeClr val="bg1"/>
                </a:solidFill>
                <a:latin typeface="Aptos Serif" panose="02020604070405020304" pitchFamily="18" charset="0"/>
                <a:ea typeface="+mn-ea"/>
                <a:cs typeface="Aptos Serif" panose="0202060407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rgbClr val="856C22"/>
                </a:solidFill>
                <a:latin typeface="Aptos Light"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rgbClr val="856C22"/>
                </a:solidFill>
                <a:latin typeface="Aptos Light"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856C22"/>
                </a:solidFill>
                <a:latin typeface="Aptos Light"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856C22"/>
                </a:solidFill>
                <a:latin typeface="Aptos Light"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nl-NL" u="none" strike="noStrike" dirty="0">
                <a:effectLst/>
              </a:rPr>
              <a:t>Uitvoeringsprogramma </a:t>
            </a:r>
            <a:br>
              <a:rPr lang="nl-NL" u="none" strike="noStrike" dirty="0">
                <a:effectLst/>
              </a:rPr>
            </a:br>
            <a:r>
              <a:rPr lang="nl-NL" u="none" strike="noStrike" dirty="0">
                <a:effectLst/>
              </a:rPr>
              <a:t>vastgesteld</a:t>
            </a:r>
            <a:endParaRPr lang="nl-NL" dirty="0"/>
          </a:p>
        </p:txBody>
      </p:sp>
      <p:sp>
        <p:nvSpPr>
          <p:cNvPr id="25" name="Tijdelijke aanduiding voor tekst 5">
            <a:extLst>
              <a:ext uri="{FF2B5EF4-FFF2-40B4-BE49-F238E27FC236}">
                <a16:creationId xmlns:a16="http://schemas.microsoft.com/office/drawing/2014/main" id="{FB33BB73-B9CE-594E-1A2D-4B36DA1E3F3A}"/>
              </a:ext>
            </a:extLst>
          </p:cNvPr>
          <p:cNvSpPr txBox="1">
            <a:spLocks/>
          </p:cNvSpPr>
          <p:nvPr/>
        </p:nvSpPr>
        <p:spPr>
          <a:xfrm rot="17676854">
            <a:off x="9759255" y="4188218"/>
            <a:ext cx="2504531" cy="301403"/>
          </a:xfrm>
          <a:prstGeom prst="rect">
            <a:avLst/>
          </a:prstGeom>
        </p:spPr>
        <p:txBody>
          <a:bodyPr vert="horz" lIns="91440" tIns="45720" rIns="91440" bIns="45720" rtlCol="0">
            <a:noAutofit/>
          </a:bodyPr>
          <a:lstStyle>
            <a:lvl1pPr marL="0" indent="0" algn="r" defTabSz="914400" rtl="0" eaLnBrk="1" latinLnBrk="0" hangingPunct="1">
              <a:lnSpc>
                <a:spcPts val="140"/>
              </a:lnSpc>
              <a:spcBef>
                <a:spcPts val="1000"/>
              </a:spcBef>
              <a:buFont typeface="Arial" panose="020B0604020202020204" pitchFamily="34" charset="0"/>
              <a:buNone/>
              <a:defRPr sz="1200" b="0" i="0" kern="1200">
                <a:solidFill>
                  <a:schemeClr val="bg1"/>
                </a:solidFill>
                <a:latin typeface="Aptos Serif" panose="02020604070405020304" pitchFamily="18" charset="0"/>
                <a:ea typeface="+mn-ea"/>
                <a:cs typeface="Aptos Serif" panose="0202060407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rgbClr val="856C22"/>
                </a:solidFill>
                <a:latin typeface="Aptos Light"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rgbClr val="856C22"/>
                </a:solidFill>
                <a:latin typeface="Aptos Light"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856C22"/>
                </a:solidFill>
                <a:latin typeface="Aptos Light"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856C22"/>
                </a:solidFill>
                <a:latin typeface="Aptos Light"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nl-NL" u="none" strike="noStrike" dirty="0">
                <a:effectLst/>
              </a:rPr>
              <a:t>Eerste jaar </a:t>
            </a:r>
            <a:br>
              <a:rPr lang="nl-NL" u="none" strike="noStrike" dirty="0">
                <a:effectLst/>
              </a:rPr>
            </a:br>
            <a:r>
              <a:rPr lang="nl-NL" u="none" strike="noStrike" dirty="0">
                <a:effectLst/>
              </a:rPr>
              <a:t>voortgangsrapportage</a:t>
            </a:r>
            <a:endParaRPr lang="nl-NL" dirty="0"/>
          </a:p>
        </p:txBody>
      </p:sp>
      <p:sp>
        <p:nvSpPr>
          <p:cNvPr id="26" name="Title 1">
            <a:extLst>
              <a:ext uri="{FF2B5EF4-FFF2-40B4-BE49-F238E27FC236}">
                <a16:creationId xmlns:a16="http://schemas.microsoft.com/office/drawing/2014/main" id="{1A4F26E6-02AB-2904-B23E-BB981D56E4E3}"/>
              </a:ext>
            </a:extLst>
          </p:cNvPr>
          <p:cNvSpPr txBox="1">
            <a:spLocks/>
          </p:cNvSpPr>
          <p:nvPr/>
        </p:nvSpPr>
        <p:spPr>
          <a:xfrm>
            <a:off x="3507332" y="2698496"/>
            <a:ext cx="598979" cy="34628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2009</a:t>
            </a:r>
          </a:p>
        </p:txBody>
      </p:sp>
      <p:sp>
        <p:nvSpPr>
          <p:cNvPr id="27" name="Title 1">
            <a:extLst>
              <a:ext uri="{FF2B5EF4-FFF2-40B4-BE49-F238E27FC236}">
                <a16:creationId xmlns:a16="http://schemas.microsoft.com/office/drawing/2014/main" id="{951DC406-812F-7310-98C6-0B9B6B2E432F}"/>
              </a:ext>
            </a:extLst>
          </p:cNvPr>
          <p:cNvSpPr txBox="1">
            <a:spLocks/>
          </p:cNvSpPr>
          <p:nvPr/>
        </p:nvSpPr>
        <p:spPr>
          <a:xfrm>
            <a:off x="4540485" y="2698496"/>
            <a:ext cx="545044"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2011</a:t>
            </a:r>
          </a:p>
        </p:txBody>
      </p:sp>
      <p:sp>
        <p:nvSpPr>
          <p:cNvPr id="28" name="Title 1">
            <a:extLst>
              <a:ext uri="{FF2B5EF4-FFF2-40B4-BE49-F238E27FC236}">
                <a16:creationId xmlns:a16="http://schemas.microsoft.com/office/drawing/2014/main" id="{42C3F570-7B04-C325-9B04-6902B42EF5D6}"/>
              </a:ext>
            </a:extLst>
          </p:cNvPr>
          <p:cNvSpPr txBox="1">
            <a:spLocks/>
          </p:cNvSpPr>
          <p:nvPr/>
        </p:nvSpPr>
        <p:spPr>
          <a:xfrm>
            <a:off x="5551122" y="2698496"/>
            <a:ext cx="549335"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2013</a:t>
            </a:r>
          </a:p>
        </p:txBody>
      </p:sp>
      <p:sp>
        <p:nvSpPr>
          <p:cNvPr id="29" name="Title 1">
            <a:extLst>
              <a:ext uri="{FF2B5EF4-FFF2-40B4-BE49-F238E27FC236}">
                <a16:creationId xmlns:a16="http://schemas.microsoft.com/office/drawing/2014/main" id="{353236E1-0867-208D-E0B5-D376BBBF0CDE}"/>
              </a:ext>
            </a:extLst>
          </p:cNvPr>
          <p:cNvSpPr txBox="1">
            <a:spLocks/>
          </p:cNvSpPr>
          <p:nvPr/>
        </p:nvSpPr>
        <p:spPr>
          <a:xfrm>
            <a:off x="5048547" y="2698496"/>
            <a:ext cx="539557"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2012</a:t>
            </a:r>
          </a:p>
        </p:txBody>
      </p:sp>
      <p:sp>
        <p:nvSpPr>
          <p:cNvPr id="30" name="Title 1">
            <a:extLst>
              <a:ext uri="{FF2B5EF4-FFF2-40B4-BE49-F238E27FC236}">
                <a16:creationId xmlns:a16="http://schemas.microsoft.com/office/drawing/2014/main" id="{A9A576FC-C47C-17AF-F293-2FB7E854FD7E}"/>
              </a:ext>
            </a:extLst>
          </p:cNvPr>
          <p:cNvSpPr txBox="1">
            <a:spLocks/>
          </p:cNvSpPr>
          <p:nvPr/>
        </p:nvSpPr>
        <p:spPr>
          <a:xfrm>
            <a:off x="6063475" y="2698496"/>
            <a:ext cx="548229"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2014</a:t>
            </a:r>
          </a:p>
        </p:txBody>
      </p:sp>
      <p:sp>
        <p:nvSpPr>
          <p:cNvPr id="31" name="Title 1">
            <a:extLst>
              <a:ext uri="{FF2B5EF4-FFF2-40B4-BE49-F238E27FC236}">
                <a16:creationId xmlns:a16="http://schemas.microsoft.com/office/drawing/2014/main" id="{CF6617F1-FAB9-99B3-1BEE-797D43260745}"/>
              </a:ext>
            </a:extLst>
          </p:cNvPr>
          <p:cNvSpPr txBox="1">
            <a:spLocks/>
          </p:cNvSpPr>
          <p:nvPr/>
        </p:nvSpPr>
        <p:spPr>
          <a:xfrm>
            <a:off x="7081627" y="2698496"/>
            <a:ext cx="530267"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2016</a:t>
            </a:r>
          </a:p>
        </p:txBody>
      </p:sp>
      <p:sp>
        <p:nvSpPr>
          <p:cNvPr id="32" name="Title 1">
            <a:extLst>
              <a:ext uri="{FF2B5EF4-FFF2-40B4-BE49-F238E27FC236}">
                <a16:creationId xmlns:a16="http://schemas.microsoft.com/office/drawing/2014/main" id="{D50D890E-DC2B-A1C6-36FA-54E8F03B5CB1}"/>
              </a:ext>
            </a:extLst>
          </p:cNvPr>
          <p:cNvSpPr txBox="1">
            <a:spLocks/>
          </p:cNvSpPr>
          <p:nvPr/>
        </p:nvSpPr>
        <p:spPr>
          <a:xfrm>
            <a:off x="6574722" y="2698496"/>
            <a:ext cx="543887"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2015</a:t>
            </a:r>
          </a:p>
        </p:txBody>
      </p:sp>
      <p:sp>
        <p:nvSpPr>
          <p:cNvPr id="33" name="Title 1">
            <a:extLst>
              <a:ext uri="{FF2B5EF4-FFF2-40B4-BE49-F238E27FC236}">
                <a16:creationId xmlns:a16="http://schemas.microsoft.com/office/drawing/2014/main" id="{BDABA619-2A27-AD65-BD9F-146B958CF01C}"/>
              </a:ext>
            </a:extLst>
          </p:cNvPr>
          <p:cNvSpPr txBox="1">
            <a:spLocks/>
          </p:cNvSpPr>
          <p:nvPr/>
        </p:nvSpPr>
        <p:spPr>
          <a:xfrm>
            <a:off x="7574912" y="2698496"/>
            <a:ext cx="530267"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2017</a:t>
            </a:r>
          </a:p>
        </p:txBody>
      </p:sp>
      <p:sp>
        <p:nvSpPr>
          <p:cNvPr id="34" name="Title 1">
            <a:extLst>
              <a:ext uri="{FF2B5EF4-FFF2-40B4-BE49-F238E27FC236}">
                <a16:creationId xmlns:a16="http://schemas.microsoft.com/office/drawing/2014/main" id="{5C18B37E-E1B7-A093-BC09-1563842CD92F}"/>
              </a:ext>
            </a:extLst>
          </p:cNvPr>
          <p:cNvSpPr txBox="1">
            <a:spLocks/>
          </p:cNvSpPr>
          <p:nvPr/>
        </p:nvSpPr>
        <p:spPr>
          <a:xfrm>
            <a:off x="8561483" y="2698496"/>
            <a:ext cx="530269"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2019</a:t>
            </a:r>
          </a:p>
        </p:txBody>
      </p:sp>
      <p:sp>
        <p:nvSpPr>
          <p:cNvPr id="35" name="Title 1">
            <a:extLst>
              <a:ext uri="{FF2B5EF4-FFF2-40B4-BE49-F238E27FC236}">
                <a16:creationId xmlns:a16="http://schemas.microsoft.com/office/drawing/2014/main" id="{6CBF16AD-7AFE-0C65-3B82-C27473AFF6FC}"/>
              </a:ext>
            </a:extLst>
          </p:cNvPr>
          <p:cNvSpPr txBox="1">
            <a:spLocks/>
          </p:cNvSpPr>
          <p:nvPr/>
        </p:nvSpPr>
        <p:spPr>
          <a:xfrm>
            <a:off x="8068197" y="2698496"/>
            <a:ext cx="530268"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2018</a:t>
            </a:r>
          </a:p>
        </p:txBody>
      </p:sp>
      <p:sp>
        <p:nvSpPr>
          <p:cNvPr id="36" name="Title 1">
            <a:extLst>
              <a:ext uri="{FF2B5EF4-FFF2-40B4-BE49-F238E27FC236}">
                <a16:creationId xmlns:a16="http://schemas.microsoft.com/office/drawing/2014/main" id="{B81812A3-972A-C695-685D-E982B37E8E2C}"/>
              </a:ext>
            </a:extLst>
          </p:cNvPr>
          <p:cNvSpPr txBox="1">
            <a:spLocks/>
          </p:cNvSpPr>
          <p:nvPr/>
        </p:nvSpPr>
        <p:spPr>
          <a:xfrm>
            <a:off x="9054770" y="2701330"/>
            <a:ext cx="530270"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2020</a:t>
            </a:r>
          </a:p>
        </p:txBody>
      </p:sp>
      <p:sp>
        <p:nvSpPr>
          <p:cNvPr id="37" name="Title 1">
            <a:extLst>
              <a:ext uri="{FF2B5EF4-FFF2-40B4-BE49-F238E27FC236}">
                <a16:creationId xmlns:a16="http://schemas.microsoft.com/office/drawing/2014/main" id="{764C998F-336B-EF13-9A72-3D0DDA532EC5}"/>
              </a:ext>
            </a:extLst>
          </p:cNvPr>
          <p:cNvSpPr txBox="1">
            <a:spLocks/>
          </p:cNvSpPr>
          <p:nvPr/>
        </p:nvSpPr>
        <p:spPr>
          <a:xfrm>
            <a:off x="10041346" y="2698496"/>
            <a:ext cx="530271"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2022</a:t>
            </a:r>
          </a:p>
        </p:txBody>
      </p:sp>
      <p:sp>
        <p:nvSpPr>
          <p:cNvPr id="38" name="Title 1">
            <a:extLst>
              <a:ext uri="{FF2B5EF4-FFF2-40B4-BE49-F238E27FC236}">
                <a16:creationId xmlns:a16="http://schemas.microsoft.com/office/drawing/2014/main" id="{4527FE74-B9D3-77E7-EC09-C15654FA6F45}"/>
              </a:ext>
            </a:extLst>
          </p:cNvPr>
          <p:cNvSpPr txBox="1">
            <a:spLocks/>
          </p:cNvSpPr>
          <p:nvPr/>
        </p:nvSpPr>
        <p:spPr>
          <a:xfrm>
            <a:off x="9548058" y="2698496"/>
            <a:ext cx="530270"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2021</a:t>
            </a:r>
          </a:p>
        </p:txBody>
      </p:sp>
      <p:sp>
        <p:nvSpPr>
          <p:cNvPr id="39" name="Title 1">
            <a:extLst>
              <a:ext uri="{FF2B5EF4-FFF2-40B4-BE49-F238E27FC236}">
                <a16:creationId xmlns:a16="http://schemas.microsoft.com/office/drawing/2014/main" id="{66631362-F927-EA08-C5F6-75DE62BABA25}"/>
              </a:ext>
            </a:extLst>
          </p:cNvPr>
          <p:cNvSpPr txBox="1">
            <a:spLocks/>
          </p:cNvSpPr>
          <p:nvPr/>
        </p:nvSpPr>
        <p:spPr>
          <a:xfrm>
            <a:off x="10534635" y="2698496"/>
            <a:ext cx="530272"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2023</a:t>
            </a:r>
          </a:p>
        </p:txBody>
      </p:sp>
      <p:sp>
        <p:nvSpPr>
          <p:cNvPr id="40" name="Title 1">
            <a:extLst>
              <a:ext uri="{FF2B5EF4-FFF2-40B4-BE49-F238E27FC236}">
                <a16:creationId xmlns:a16="http://schemas.microsoft.com/office/drawing/2014/main" id="{8990A729-7BD5-78EE-9B2C-14DB47C50CB6}"/>
              </a:ext>
            </a:extLst>
          </p:cNvPr>
          <p:cNvSpPr txBox="1">
            <a:spLocks/>
          </p:cNvSpPr>
          <p:nvPr/>
        </p:nvSpPr>
        <p:spPr>
          <a:xfrm>
            <a:off x="11027927" y="2698496"/>
            <a:ext cx="530272" cy="29173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600" b="1" i="0" kern="1200">
                <a:solidFill>
                  <a:schemeClr val="bg1"/>
                </a:solidFill>
                <a:latin typeface="Aptos Serif" panose="02020604070405020304" pitchFamily="18" charset="0"/>
                <a:ea typeface="+mj-ea"/>
                <a:cs typeface="Aptos Serif" panose="02020604070405020304" pitchFamily="18" charset="0"/>
              </a:defRPr>
            </a:lvl1pPr>
          </a:lstStyle>
          <a:p>
            <a:pPr algn="l"/>
            <a:r>
              <a:rPr lang="en-US" sz="1200" dirty="0"/>
              <a:t>2024</a:t>
            </a:r>
          </a:p>
        </p:txBody>
      </p:sp>
      <p:sp>
        <p:nvSpPr>
          <p:cNvPr id="7" name="Rechthoek 6">
            <a:extLst>
              <a:ext uri="{FF2B5EF4-FFF2-40B4-BE49-F238E27FC236}">
                <a16:creationId xmlns:a16="http://schemas.microsoft.com/office/drawing/2014/main" id="{55E7A584-A660-6266-BB06-E9DFE8ACD768}"/>
              </a:ext>
            </a:extLst>
          </p:cNvPr>
          <p:cNvSpPr/>
          <p:nvPr/>
        </p:nvSpPr>
        <p:spPr>
          <a:xfrm>
            <a:off x="3771808"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40">
            <a:extLst>
              <a:ext uri="{FF2B5EF4-FFF2-40B4-BE49-F238E27FC236}">
                <a16:creationId xmlns:a16="http://schemas.microsoft.com/office/drawing/2014/main" id="{A26ECAAA-3559-A252-BA0D-E757D2646E08}"/>
              </a:ext>
            </a:extLst>
          </p:cNvPr>
          <p:cNvSpPr/>
          <p:nvPr/>
        </p:nvSpPr>
        <p:spPr>
          <a:xfrm>
            <a:off x="4272415"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2" name="Rechthoek 41">
            <a:extLst>
              <a:ext uri="{FF2B5EF4-FFF2-40B4-BE49-F238E27FC236}">
                <a16:creationId xmlns:a16="http://schemas.microsoft.com/office/drawing/2014/main" id="{A3818C0E-53F8-EFB4-0B40-94BF221F2513}"/>
              </a:ext>
            </a:extLst>
          </p:cNvPr>
          <p:cNvSpPr/>
          <p:nvPr/>
        </p:nvSpPr>
        <p:spPr>
          <a:xfrm>
            <a:off x="4773021"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3" name="Rechthoek 42">
            <a:extLst>
              <a:ext uri="{FF2B5EF4-FFF2-40B4-BE49-F238E27FC236}">
                <a16:creationId xmlns:a16="http://schemas.microsoft.com/office/drawing/2014/main" id="{99B9589F-7C8F-3285-5326-091B53077744}"/>
              </a:ext>
            </a:extLst>
          </p:cNvPr>
          <p:cNvSpPr/>
          <p:nvPr/>
        </p:nvSpPr>
        <p:spPr>
          <a:xfrm>
            <a:off x="5273627"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4" name="Rechthoek 43">
            <a:extLst>
              <a:ext uri="{FF2B5EF4-FFF2-40B4-BE49-F238E27FC236}">
                <a16:creationId xmlns:a16="http://schemas.microsoft.com/office/drawing/2014/main" id="{294B4783-99FA-CE15-0C11-BF87A042EA39}"/>
              </a:ext>
            </a:extLst>
          </p:cNvPr>
          <p:cNvSpPr/>
          <p:nvPr/>
        </p:nvSpPr>
        <p:spPr>
          <a:xfrm>
            <a:off x="5774232"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5" name="Rechthoek 44">
            <a:extLst>
              <a:ext uri="{FF2B5EF4-FFF2-40B4-BE49-F238E27FC236}">
                <a16:creationId xmlns:a16="http://schemas.microsoft.com/office/drawing/2014/main" id="{96606C0B-4AB4-4F9B-5D64-AD8B1AC956A0}"/>
              </a:ext>
            </a:extLst>
          </p:cNvPr>
          <p:cNvSpPr/>
          <p:nvPr/>
        </p:nvSpPr>
        <p:spPr>
          <a:xfrm>
            <a:off x="6277847"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6" name="Rechthoek 45">
            <a:extLst>
              <a:ext uri="{FF2B5EF4-FFF2-40B4-BE49-F238E27FC236}">
                <a16:creationId xmlns:a16="http://schemas.microsoft.com/office/drawing/2014/main" id="{69450E9B-E74B-3E33-939C-D4B2AD9789A6}"/>
              </a:ext>
            </a:extLst>
          </p:cNvPr>
          <p:cNvSpPr/>
          <p:nvPr/>
        </p:nvSpPr>
        <p:spPr>
          <a:xfrm>
            <a:off x="6778452"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7" name="Rechthoek 46">
            <a:extLst>
              <a:ext uri="{FF2B5EF4-FFF2-40B4-BE49-F238E27FC236}">
                <a16:creationId xmlns:a16="http://schemas.microsoft.com/office/drawing/2014/main" id="{09ACAAE6-4D12-DF3D-E460-850AAC29A5C4}"/>
              </a:ext>
            </a:extLst>
          </p:cNvPr>
          <p:cNvSpPr/>
          <p:nvPr/>
        </p:nvSpPr>
        <p:spPr>
          <a:xfrm>
            <a:off x="7279058"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8" name="Rechthoek 47">
            <a:extLst>
              <a:ext uri="{FF2B5EF4-FFF2-40B4-BE49-F238E27FC236}">
                <a16:creationId xmlns:a16="http://schemas.microsoft.com/office/drawing/2014/main" id="{361898DB-020B-BE77-0412-4C00D54F20A9}"/>
              </a:ext>
            </a:extLst>
          </p:cNvPr>
          <p:cNvSpPr/>
          <p:nvPr/>
        </p:nvSpPr>
        <p:spPr>
          <a:xfrm>
            <a:off x="7779664"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49" name="Rechthoek 48">
            <a:extLst>
              <a:ext uri="{FF2B5EF4-FFF2-40B4-BE49-F238E27FC236}">
                <a16:creationId xmlns:a16="http://schemas.microsoft.com/office/drawing/2014/main" id="{9ACCBE4B-9D3B-D1D1-9616-1BDB2EDC4ED0}"/>
              </a:ext>
            </a:extLst>
          </p:cNvPr>
          <p:cNvSpPr/>
          <p:nvPr/>
        </p:nvSpPr>
        <p:spPr>
          <a:xfrm>
            <a:off x="8280270"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50" name="Rechthoek 49">
            <a:extLst>
              <a:ext uri="{FF2B5EF4-FFF2-40B4-BE49-F238E27FC236}">
                <a16:creationId xmlns:a16="http://schemas.microsoft.com/office/drawing/2014/main" id="{1A567000-FBF2-54E2-54B4-3A139E6FF000}"/>
              </a:ext>
            </a:extLst>
          </p:cNvPr>
          <p:cNvSpPr/>
          <p:nvPr/>
        </p:nvSpPr>
        <p:spPr>
          <a:xfrm>
            <a:off x="8780876"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51" name="Rechthoek 50">
            <a:extLst>
              <a:ext uri="{FF2B5EF4-FFF2-40B4-BE49-F238E27FC236}">
                <a16:creationId xmlns:a16="http://schemas.microsoft.com/office/drawing/2014/main" id="{709E08E1-19B7-D87C-7659-F96D7272E9C4}"/>
              </a:ext>
            </a:extLst>
          </p:cNvPr>
          <p:cNvSpPr/>
          <p:nvPr/>
        </p:nvSpPr>
        <p:spPr>
          <a:xfrm>
            <a:off x="9281482"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52" name="Rechthoek 51">
            <a:extLst>
              <a:ext uri="{FF2B5EF4-FFF2-40B4-BE49-F238E27FC236}">
                <a16:creationId xmlns:a16="http://schemas.microsoft.com/office/drawing/2014/main" id="{5BEFD9F0-375D-6AE6-AF60-CAC3ACF1C5C7}"/>
              </a:ext>
            </a:extLst>
          </p:cNvPr>
          <p:cNvSpPr/>
          <p:nvPr/>
        </p:nvSpPr>
        <p:spPr>
          <a:xfrm>
            <a:off x="9782087"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53" name="Rechthoek 52">
            <a:extLst>
              <a:ext uri="{FF2B5EF4-FFF2-40B4-BE49-F238E27FC236}">
                <a16:creationId xmlns:a16="http://schemas.microsoft.com/office/drawing/2014/main" id="{E54E21E5-9FEA-7C49-9BD7-D443FF35F961}"/>
              </a:ext>
            </a:extLst>
          </p:cNvPr>
          <p:cNvSpPr/>
          <p:nvPr/>
        </p:nvSpPr>
        <p:spPr>
          <a:xfrm>
            <a:off x="10282693"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54" name="Rechthoek 53">
            <a:extLst>
              <a:ext uri="{FF2B5EF4-FFF2-40B4-BE49-F238E27FC236}">
                <a16:creationId xmlns:a16="http://schemas.microsoft.com/office/drawing/2014/main" id="{87A8A9BA-43F1-EEA0-D940-0D672D657337}"/>
              </a:ext>
            </a:extLst>
          </p:cNvPr>
          <p:cNvSpPr/>
          <p:nvPr/>
        </p:nvSpPr>
        <p:spPr>
          <a:xfrm>
            <a:off x="10783299" y="3044778"/>
            <a:ext cx="500606" cy="77392"/>
          </a:xfrm>
          <a:prstGeom prst="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sp>
        <p:nvSpPr>
          <p:cNvPr id="56" name="Rechthoek 55">
            <a:extLst>
              <a:ext uri="{FF2B5EF4-FFF2-40B4-BE49-F238E27FC236}">
                <a16:creationId xmlns:a16="http://schemas.microsoft.com/office/drawing/2014/main" id="{82FCB201-E6C6-A8BD-88DE-BE192D6AA99C}"/>
              </a:ext>
            </a:extLst>
          </p:cNvPr>
          <p:cNvSpPr/>
          <p:nvPr/>
        </p:nvSpPr>
        <p:spPr>
          <a:xfrm>
            <a:off x="11283904" y="3044778"/>
            <a:ext cx="500606" cy="77392"/>
          </a:xfrm>
          <a:prstGeom prst="rect">
            <a:avLst/>
          </a:prstGeom>
          <a:solidFill>
            <a:srgbClr val="856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856C22"/>
              </a:solidFill>
            </a:endParaRPr>
          </a:p>
        </p:txBody>
      </p:sp>
      <p:cxnSp>
        <p:nvCxnSpPr>
          <p:cNvPr id="58" name="Rechte verbindingslijn 57">
            <a:extLst>
              <a:ext uri="{FF2B5EF4-FFF2-40B4-BE49-F238E27FC236}">
                <a16:creationId xmlns:a16="http://schemas.microsoft.com/office/drawing/2014/main" id="{F8A5B537-F972-AC1E-0AA7-559490F8A72E}"/>
              </a:ext>
            </a:extLst>
          </p:cNvPr>
          <p:cNvCxnSpPr>
            <a:cxnSpLocks/>
          </p:cNvCxnSpPr>
          <p:nvPr/>
        </p:nvCxnSpPr>
        <p:spPr>
          <a:xfrm>
            <a:off x="3860708" y="3083474"/>
            <a:ext cx="0" cy="96834"/>
          </a:xfrm>
          <a:prstGeom prst="line">
            <a:avLst/>
          </a:prstGeom>
          <a:ln>
            <a:solidFill>
              <a:srgbClr val="EAD3B0"/>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4BAE4F2C-D680-8B55-3684-E27BC8D380C1}"/>
              </a:ext>
            </a:extLst>
          </p:cNvPr>
          <p:cNvCxnSpPr>
            <a:cxnSpLocks/>
          </p:cNvCxnSpPr>
          <p:nvPr/>
        </p:nvCxnSpPr>
        <p:spPr>
          <a:xfrm>
            <a:off x="6846665" y="3083474"/>
            <a:ext cx="0" cy="96834"/>
          </a:xfrm>
          <a:prstGeom prst="line">
            <a:avLst/>
          </a:prstGeom>
          <a:ln>
            <a:solidFill>
              <a:srgbClr val="EAD3B0"/>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4EB85DEE-6020-C277-94FA-DD500A9B6D28}"/>
              </a:ext>
            </a:extLst>
          </p:cNvPr>
          <p:cNvCxnSpPr>
            <a:cxnSpLocks/>
          </p:cNvCxnSpPr>
          <p:nvPr/>
        </p:nvCxnSpPr>
        <p:spPr>
          <a:xfrm>
            <a:off x="7841410" y="3083474"/>
            <a:ext cx="0" cy="96834"/>
          </a:xfrm>
          <a:prstGeom prst="line">
            <a:avLst/>
          </a:prstGeom>
          <a:ln>
            <a:solidFill>
              <a:srgbClr val="EAD3B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DF88C65E-A9A0-9CA1-4255-104991A9C2D8}"/>
              </a:ext>
            </a:extLst>
          </p:cNvPr>
          <p:cNvCxnSpPr>
            <a:cxnSpLocks/>
          </p:cNvCxnSpPr>
          <p:nvPr/>
        </p:nvCxnSpPr>
        <p:spPr>
          <a:xfrm>
            <a:off x="9346360" y="3083474"/>
            <a:ext cx="0" cy="96834"/>
          </a:xfrm>
          <a:prstGeom prst="line">
            <a:avLst/>
          </a:prstGeom>
          <a:ln>
            <a:solidFill>
              <a:srgbClr val="856C22"/>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F20DC9A7-730B-CB5F-6BB0-BDDDBBEC2F4E}"/>
              </a:ext>
            </a:extLst>
          </p:cNvPr>
          <p:cNvCxnSpPr>
            <a:cxnSpLocks/>
          </p:cNvCxnSpPr>
          <p:nvPr/>
        </p:nvCxnSpPr>
        <p:spPr>
          <a:xfrm>
            <a:off x="10889410" y="3083474"/>
            <a:ext cx="0" cy="96834"/>
          </a:xfrm>
          <a:prstGeom prst="line">
            <a:avLst/>
          </a:prstGeom>
          <a:ln>
            <a:solidFill>
              <a:srgbClr val="EAD3B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355D0EE4-6CDD-015C-D8F8-8CB94B65C7CE}"/>
              </a:ext>
            </a:extLst>
          </p:cNvPr>
          <p:cNvCxnSpPr>
            <a:cxnSpLocks/>
          </p:cNvCxnSpPr>
          <p:nvPr/>
        </p:nvCxnSpPr>
        <p:spPr>
          <a:xfrm>
            <a:off x="11470434" y="3082682"/>
            <a:ext cx="0" cy="96834"/>
          </a:xfrm>
          <a:prstGeom prst="line">
            <a:avLst/>
          </a:prstGeom>
          <a:ln>
            <a:solidFill>
              <a:srgbClr val="856C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349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7A091-2120-31DC-AB97-12F8D533067E}"/>
              </a:ext>
            </a:extLst>
          </p:cNvPr>
          <p:cNvSpPr>
            <a:spLocks noGrp="1"/>
          </p:cNvSpPr>
          <p:nvPr>
            <p:ph type="title"/>
          </p:nvPr>
        </p:nvSpPr>
        <p:spPr/>
        <p:txBody>
          <a:bodyPr/>
          <a:lstStyle/>
          <a:p>
            <a:r>
              <a:rPr lang="nl-NL" dirty="0">
                <a:effectLst/>
              </a:rPr>
              <a:t>De trilaterale samenwerking</a:t>
            </a:r>
            <a:endParaRPr lang="nl-NL" dirty="0"/>
          </a:p>
        </p:txBody>
      </p:sp>
      <p:sp>
        <p:nvSpPr>
          <p:cNvPr id="3" name="Tijdelijke aanduiding voor inhoud 2">
            <a:extLst>
              <a:ext uri="{FF2B5EF4-FFF2-40B4-BE49-F238E27FC236}">
                <a16:creationId xmlns:a16="http://schemas.microsoft.com/office/drawing/2014/main" id="{5448342F-ADE5-C73C-CDD4-5852031B10D2}"/>
              </a:ext>
            </a:extLst>
          </p:cNvPr>
          <p:cNvSpPr>
            <a:spLocks noGrp="1"/>
          </p:cNvSpPr>
          <p:nvPr>
            <p:ph idx="1"/>
          </p:nvPr>
        </p:nvSpPr>
        <p:spPr/>
        <p:txBody>
          <a:bodyPr>
            <a:normAutofit/>
          </a:bodyPr>
          <a:lstStyle/>
          <a:p>
            <a:pPr marL="0" indent="0" algn="l">
              <a:buNone/>
            </a:pPr>
            <a:r>
              <a:rPr lang="nl-NL" u="none" strike="noStrike" dirty="0">
                <a:effectLst/>
              </a:rPr>
              <a:t>De trilaterale samenwerking is de samenwerking Denemarken, Duitsland en Nederland op het gebied van natuurbescherming, duurzame ontwikkeling en natuureducatie</a:t>
            </a:r>
          </a:p>
          <a:p>
            <a:pPr marL="0" indent="0" algn="l">
              <a:buNone/>
            </a:pPr>
            <a:r>
              <a:rPr lang="nl-NL" u="none" strike="noStrike" dirty="0">
                <a:effectLst/>
              </a:rPr>
              <a:t>De trilaterale samenwerking streeft naar het realiseren van een </a:t>
            </a:r>
            <a:br>
              <a:rPr lang="nl-NL" u="none" strike="noStrike" dirty="0">
                <a:effectLst/>
              </a:rPr>
            </a:br>
            <a:r>
              <a:rPr lang="nl-NL" b="1" u="none" strike="noStrike" dirty="0">
                <a:effectLst/>
                <a:latin typeface="Aptos" panose="020B0004020202020204" pitchFamily="34" charset="0"/>
              </a:rPr>
              <a:t>natuurlijk en duurzaam ecosysteem voor de Waddenzee.</a:t>
            </a:r>
          </a:p>
        </p:txBody>
      </p:sp>
      <p:sp>
        <p:nvSpPr>
          <p:cNvPr id="4" name="Tijdelijke aanduiding voor dianummer 3">
            <a:extLst>
              <a:ext uri="{FF2B5EF4-FFF2-40B4-BE49-F238E27FC236}">
                <a16:creationId xmlns:a16="http://schemas.microsoft.com/office/drawing/2014/main" id="{574BCA32-B279-3A92-ECF9-C0BC6DBC1FF7}"/>
              </a:ext>
            </a:extLst>
          </p:cNvPr>
          <p:cNvSpPr>
            <a:spLocks noGrp="1"/>
          </p:cNvSpPr>
          <p:nvPr>
            <p:ph type="sldNum" sz="quarter" idx="12"/>
          </p:nvPr>
        </p:nvSpPr>
        <p:spPr/>
        <p:txBody>
          <a:bodyPr/>
          <a:lstStyle/>
          <a:p>
            <a:fld id="{4CD814C8-F66B-4915-9FEC-D62A1DED085F}" type="slidenum">
              <a:rPr lang="de-DE" smtClean="0"/>
              <a:t>11</a:t>
            </a:fld>
            <a:endParaRPr lang="de-DE"/>
          </a:p>
        </p:txBody>
      </p:sp>
      <p:pic>
        <p:nvPicPr>
          <p:cNvPr id="6" name="Afbeelding 5" descr="Afbeelding met Graphics, creativiteit&#10;&#10;Automatisch gegenereerde beschrijving">
            <a:extLst>
              <a:ext uri="{FF2B5EF4-FFF2-40B4-BE49-F238E27FC236}">
                <a16:creationId xmlns:a16="http://schemas.microsoft.com/office/drawing/2014/main" id="{7032AA41-8BBF-D011-4C87-11A49892F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125" y="5044167"/>
            <a:ext cx="2179674" cy="1037103"/>
          </a:xfrm>
          <a:prstGeom prst="rect">
            <a:avLst/>
          </a:prstGeom>
        </p:spPr>
      </p:pic>
    </p:spTree>
    <p:extLst>
      <p:ext uri="{BB962C8B-B14F-4D97-AF65-F5344CB8AC3E}">
        <p14:creationId xmlns:p14="http://schemas.microsoft.com/office/powerpoint/2010/main" val="2956053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7A091-2120-31DC-AB97-12F8D533067E}"/>
              </a:ext>
            </a:extLst>
          </p:cNvPr>
          <p:cNvSpPr>
            <a:spLocks noGrp="1"/>
          </p:cNvSpPr>
          <p:nvPr>
            <p:ph type="title"/>
          </p:nvPr>
        </p:nvSpPr>
        <p:spPr/>
        <p:txBody>
          <a:bodyPr/>
          <a:lstStyle/>
          <a:p>
            <a:r>
              <a:rPr lang="nl-NL" dirty="0">
                <a:solidFill>
                  <a:srgbClr val="BF904F"/>
                </a:solidFill>
                <a:effectLst/>
              </a:rPr>
              <a:t>Hoe doet de trilaterale samenwerking dat?</a:t>
            </a:r>
            <a:endParaRPr lang="nl-NL" dirty="0">
              <a:solidFill>
                <a:srgbClr val="BF904F"/>
              </a:solidFill>
            </a:endParaRPr>
          </a:p>
        </p:txBody>
      </p:sp>
      <p:sp>
        <p:nvSpPr>
          <p:cNvPr id="3" name="Tijdelijke aanduiding voor inhoud 2">
            <a:extLst>
              <a:ext uri="{FF2B5EF4-FFF2-40B4-BE49-F238E27FC236}">
                <a16:creationId xmlns:a16="http://schemas.microsoft.com/office/drawing/2014/main" id="{5448342F-ADE5-C73C-CDD4-5852031B10D2}"/>
              </a:ext>
            </a:extLst>
          </p:cNvPr>
          <p:cNvSpPr>
            <a:spLocks noGrp="1"/>
          </p:cNvSpPr>
          <p:nvPr>
            <p:ph idx="1"/>
          </p:nvPr>
        </p:nvSpPr>
        <p:spPr/>
        <p:txBody>
          <a:bodyPr>
            <a:normAutofit/>
          </a:bodyPr>
          <a:lstStyle/>
          <a:p>
            <a:pPr algn="l">
              <a:buFont typeface="Arial" panose="020B0604020202020204" pitchFamily="34" charset="0"/>
              <a:buChar char="•"/>
            </a:pPr>
            <a:r>
              <a:rPr lang="nl-NL" b="1" u="none" strike="noStrike" dirty="0">
                <a:effectLst/>
                <a:latin typeface="Aptos" panose="020B0004020202020204" pitchFamily="34" charset="0"/>
              </a:rPr>
              <a:t>beschermt en behoudt </a:t>
            </a:r>
            <a:r>
              <a:rPr lang="nl-NL" u="none" strike="noStrike" dirty="0">
                <a:effectLst/>
              </a:rPr>
              <a:t>de Waddenzee als een ecologische eenheid</a:t>
            </a:r>
          </a:p>
          <a:p>
            <a:pPr algn="l">
              <a:buFont typeface="Arial" panose="020B0604020202020204" pitchFamily="34" charset="0"/>
              <a:buChar char="•"/>
            </a:pPr>
            <a:r>
              <a:rPr lang="nl-NL" b="1" u="none" strike="noStrike" dirty="0">
                <a:effectLst/>
                <a:latin typeface="Aptos" panose="020B0004020202020204" pitchFamily="34" charset="0"/>
              </a:rPr>
              <a:t>bewaakt en beoordeelt </a:t>
            </a:r>
            <a:r>
              <a:rPr lang="nl-NL" u="none" strike="noStrike" dirty="0">
                <a:effectLst/>
              </a:rPr>
              <a:t>de kwaliteit van het ecosysteem</a:t>
            </a:r>
          </a:p>
          <a:p>
            <a:pPr algn="l">
              <a:buFont typeface="Arial" panose="020B0604020202020204" pitchFamily="34" charset="0"/>
              <a:buChar char="•"/>
            </a:pPr>
            <a:r>
              <a:rPr lang="nl-NL" b="1" u="none" strike="noStrike" dirty="0">
                <a:effectLst/>
                <a:latin typeface="Aptos" panose="020B0004020202020204" pitchFamily="34" charset="0"/>
              </a:rPr>
              <a:t>werkt</a:t>
            </a:r>
            <a:r>
              <a:rPr lang="nl-NL" u="none" strike="noStrike" dirty="0">
                <a:effectLst/>
              </a:rPr>
              <a:t> op internationaal niveau </a:t>
            </a:r>
            <a:r>
              <a:rPr lang="nl-NL" b="1" u="none" strike="noStrike" dirty="0">
                <a:effectLst/>
                <a:latin typeface="Aptos" panose="020B0004020202020204" pitchFamily="34" charset="0"/>
              </a:rPr>
              <a:t>samen</a:t>
            </a:r>
            <a:r>
              <a:rPr lang="nl-NL" u="none" strike="noStrike" dirty="0">
                <a:effectLst/>
              </a:rPr>
              <a:t> met andere kustgebieden</a:t>
            </a:r>
          </a:p>
          <a:p>
            <a:pPr algn="l">
              <a:buFont typeface="Arial" panose="020B0604020202020204" pitchFamily="34" charset="0"/>
              <a:buChar char="•"/>
            </a:pPr>
            <a:r>
              <a:rPr lang="nl-NL" b="1" u="none" strike="noStrike" dirty="0">
                <a:effectLst/>
                <a:latin typeface="Aptos" panose="020B0004020202020204" pitchFamily="34" charset="0"/>
              </a:rPr>
              <a:t>betrekt</a:t>
            </a:r>
            <a:r>
              <a:rPr lang="nl-NL" u="none" strike="noStrike" dirty="0">
                <a:effectLst/>
              </a:rPr>
              <a:t> het publiek bij de bescherming van de Waddenzee</a:t>
            </a:r>
          </a:p>
          <a:p>
            <a:pPr algn="l">
              <a:buFont typeface="Arial" panose="020B0604020202020204" pitchFamily="34" charset="0"/>
              <a:buChar char="•"/>
            </a:pPr>
            <a:r>
              <a:rPr lang="nl-NL" b="1" u="none" strike="noStrike" dirty="0">
                <a:effectLst/>
                <a:latin typeface="Aptos" panose="020B0004020202020204" pitchFamily="34" charset="0"/>
              </a:rPr>
              <a:t>bewaakt</a:t>
            </a:r>
            <a:r>
              <a:rPr lang="nl-NL" u="none" strike="noStrike" dirty="0">
                <a:effectLst/>
              </a:rPr>
              <a:t> de duurzame ontwikkeling van het Waddengebied</a:t>
            </a:r>
          </a:p>
        </p:txBody>
      </p:sp>
      <p:sp>
        <p:nvSpPr>
          <p:cNvPr id="4" name="Tijdelijke aanduiding voor dianummer 3">
            <a:extLst>
              <a:ext uri="{FF2B5EF4-FFF2-40B4-BE49-F238E27FC236}">
                <a16:creationId xmlns:a16="http://schemas.microsoft.com/office/drawing/2014/main" id="{574BCA32-B279-3A92-ECF9-C0BC6DBC1FF7}"/>
              </a:ext>
            </a:extLst>
          </p:cNvPr>
          <p:cNvSpPr>
            <a:spLocks noGrp="1"/>
          </p:cNvSpPr>
          <p:nvPr>
            <p:ph type="sldNum" sz="quarter" idx="12"/>
          </p:nvPr>
        </p:nvSpPr>
        <p:spPr/>
        <p:txBody>
          <a:bodyPr/>
          <a:lstStyle/>
          <a:p>
            <a:fld id="{4CD814C8-F66B-4915-9FEC-D62A1DED085F}" type="slidenum">
              <a:rPr lang="de-DE" smtClean="0"/>
              <a:t>12</a:t>
            </a:fld>
            <a:endParaRPr lang="de-DE"/>
          </a:p>
        </p:txBody>
      </p:sp>
      <p:pic>
        <p:nvPicPr>
          <p:cNvPr id="6" name="Afbeelding 5" descr="Afbeelding met Graphics, creativiteit&#10;&#10;Automatisch gegenereerde beschrijving">
            <a:extLst>
              <a:ext uri="{FF2B5EF4-FFF2-40B4-BE49-F238E27FC236}">
                <a16:creationId xmlns:a16="http://schemas.microsoft.com/office/drawing/2014/main" id="{7032AA41-8BBF-D011-4C87-11A49892F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125" y="5044167"/>
            <a:ext cx="2179674" cy="1037103"/>
          </a:xfrm>
          <a:prstGeom prst="rect">
            <a:avLst/>
          </a:prstGeom>
        </p:spPr>
      </p:pic>
    </p:spTree>
    <p:extLst>
      <p:ext uri="{BB962C8B-B14F-4D97-AF65-F5344CB8AC3E}">
        <p14:creationId xmlns:p14="http://schemas.microsoft.com/office/powerpoint/2010/main" val="814049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hoek 36">
            <a:extLst>
              <a:ext uri="{FF2B5EF4-FFF2-40B4-BE49-F238E27FC236}">
                <a16:creationId xmlns:a16="http://schemas.microsoft.com/office/drawing/2014/main" id="{0373F437-216C-963C-00B5-DCFAB67BB9A2}"/>
              </a:ext>
            </a:extLst>
          </p:cNvPr>
          <p:cNvSpPr/>
          <p:nvPr/>
        </p:nvSpPr>
        <p:spPr>
          <a:xfrm>
            <a:off x="838200" y="1982363"/>
            <a:ext cx="8155023" cy="3720421"/>
          </a:xfrm>
          <a:prstGeom prst="rect">
            <a:avLst/>
          </a:prstGeom>
          <a:noFill/>
          <a:ln>
            <a:solidFill>
              <a:srgbClr val="BF90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17A8D1D-38F9-979A-DB18-404E4E2E5E8D}"/>
              </a:ext>
            </a:extLst>
          </p:cNvPr>
          <p:cNvSpPr>
            <a:spLocks noGrp="1"/>
          </p:cNvSpPr>
          <p:nvPr>
            <p:ph type="title"/>
          </p:nvPr>
        </p:nvSpPr>
        <p:spPr/>
        <p:txBody>
          <a:bodyPr/>
          <a:lstStyle/>
          <a:p>
            <a:r>
              <a:rPr lang="nl-NL" dirty="0">
                <a:effectLst/>
              </a:rPr>
              <a:t>Trilaterale structuur</a:t>
            </a:r>
            <a:endParaRPr lang="nl-NL" dirty="0"/>
          </a:p>
        </p:txBody>
      </p:sp>
      <p:sp>
        <p:nvSpPr>
          <p:cNvPr id="4" name="Tijdelijke aanduiding voor dianummer 3">
            <a:extLst>
              <a:ext uri="{FF2B5EF4-FFF2-40B4-BE49-F238E27FC236}">
                <a16:creationId xmlns:a16="http://schemas.microsoft.com/office/drawing/2014/main" id="{9106CBB3-838F-C27E-D8C7-CA81ACEBC020}"/>
              </a:ext>
            </a:extLst>
          </p:cNvPr>
          <p:cNvSpPr>
            <a:spLocks noGrp="1"/>
          </p:cNvSpPr>
          <p:nvPr>
            <p:ph type="sldNum" sz="quarter" idx="12"/>
          </p:nvPr>
        </p:nvSpPr>
        <p:spPr/>
        <p:txBody>
          <a:bodyPr/>
          <a:lstStyle/>
          <a:p>
            <a:fld id="{4CD814C8-F66B-4915-9FEC-D62A1DED085F}" type="slidenum">
              <a:rPr lang="de-DE" smtClean="0"/>
              <a:t>13</a:t>
            </a:fld>
            <a:endParaRPr lang="de-DE"/>
          </a:p>
        </p:txBody>
      </p:sp>
      <p:pic>
        <p:nvPicPr>
          <p:cNvPr id="6" name="Afbeelding 5" descr="Afbeelding met Graphics, creativiteit&#10;&#10;Automatisch gegenereerde beschrijving">
            <a:extLst>
              <a:ext uri="{FF2B5EF4-FFF2-40B4-BE49-F238E27FC236}">
                <a16:creationId xmlns:a16="http://schemas.microsoft.com/office/drawing/2014/main" id="{4FEB6A15-C917-EA12-3BD3-A5EACFEE4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125" y="5044167"/>
            <a:ext cx="2179674" cy="1037103"/>
          </a:xfrm>
          <a:prstGeom prst="rect">
            <a:avLst/>
          </a:prstGeom>
        </p:spPr>
      </p:pic>
      <p:sp>
        <p:nvSpPr>
          <p:cNvPr id="21" name="Afgeronde rechthoek 20">
            <a:extLst>
              <a:ext uri="{FF2B5EF4-FFF2-40B4-BE49-F238E27FC236}">
                <a16:creationId xmlns:a16="http://schemas.microsoft.com/office/drawing/2014/main" id="{54599793-074F-D276-6CE2-5146C36588C3}"/>
              </a:ext>
            </a:extLst>
          </p:cNvPr>
          <p:cNvSpPr/>
          <p:nvPr/>
        </p:nvSpPr>
        <p:spPr>
          <a:xfrm>
            <a:off x="1005358" y="2158593"/>
            <a:ext cx="4153466" cy="891734"/>
          </a:xfrm>
          <a:prstGeom prst="round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Afgeronde rechthoek 22">
            <a:extLst>
              <a:ext uri="{FF2B5EF4-FFF2-40B4-BE49-F238E27FC236}">
                <a16:creationId xmlns:a16="http://schemas.microsoft.com/office/drawing/2014/main" id="{45C16923-56E5-AC63-2DD4-B0295FCF77DE}"/>
              </a:ext>
            </a:extLst>
          </p:cNvPr>
          <p:cNvSpPr/>
          <p:nvPr/>
        </p:nvSpPr>
        <p:spPr>
          <a:xfrm>
            <a:off x="5719658" y="2158592"/>
            <a:ext cx="3107921" cy="3378093"/>
          </a:xfrm>
          <a:prstGeom prst="roundRect">
            <a:avLst>
              <a:gd name="adj" fmla="val 5171"/>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EAD3B0"/>
              </a:solidFill>
            </a:endParaRPr>
          </a:p>
        </p:txBody>
      </p:sp>
      <p:sp>
        <p:nvSpPr>
          <p:cNvPr id="24" name="Tekstvak 23">
            <a:extLst>
              <a:ext uri="{FF2B5EF4-FFF2-40B4-BE49-F238E27FC236}">
                <a16:creationId xmlns:a16="http://schemas.microsoft.com/office/drawing/2014/main" id="{1F0F10C0-B87B-16DC-48FE-9BEFABEB422F}"/>
              </a:ext>
            </a:extLst>
          </p:cNvPr>
          <p:cNvSpPr txBox="1"/>
          <p:nvPr/>
        </p:nvSpPr>
        <p:spPr>
          <a:xfrm>
            <a:off x="1091808" y="2166504"/>
            <a:ext cx="4095026" cy="830997"/>
          </a:xfrm>
          <a:prstGeom prst="rect">
            <a:avLst/>
          </a:prstGeom>
          <a:noFill/>
        </p:spPr>
        <p:txBody>
          <a:bodyPr wrap="square" rtlCol="0">
            <a:spAutoFit/>
          </a:bodyPr>
          <a:lstStyle/>
          <a:p>
            <a:r>
              <a:rPr lang="nl-NL" sz="2400" b="1" dirty="0">
                <a:solidFill>
                  <a:srgbClr val="856C22"/>
                </a:solidFill>
                <a:latin typeface="Aptos Light" panose="020B0004020202020204" pitchFamily="34" charset="0"/>
              </a:rPr>
              <a:t>Trilaterale regeringsraad</a:t>
            </a:r>
          </a:p>
          <a:p>
            <a:r>
              <a:rPr lang="nl-NL" sz="2400" i="1" dirty="0">
                <a:solidFill>
                  <a:srgbClr val="856C22"/>
                </a:solidFill>
                <a:latin typeface="Aptos Light" panose="020B0004020202020204" pitchFamily="34" charset="0"/>
              </a:rPr>
              <a:t>Bijeenkomst: 1 keer per 4 jaar</a:t>
            </a:r>
          </a:p>
        </p:txBody>
      </p:sp>
      <p:sp>
        <p:nvSpPr>
          <p:cNvPr id="25" name="Afgeronde rechthoek 24">
            <a:extLst>
              <a:ext uri="{FF2B5EF4-FFF2-40B4-BE49-F238E27FC236}">
                <a16:creationId xmlns:a16="http://schemas.microsoft.com/office/drawing/2014/main" id="{E0571486-4D25-2F83-8E8F-AA429BD2269C}"/>
              </a:ext>
            </a:extLst>
          </p:cNvPr>
          <p:cNvSpPr/>
          <p:nvPr/>
        </p:nvSpPr>
        <p:spPr>
          <a:xfrm>
            <a:off x="1007157" y="3433716"/>
            <a:ext cx="4151667" cy="891727"/>
          </a:xfrm>
          <a:prstGeom prst="round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1FF9499D-60C1-F96C-4226-320ED77B4196}"/>
              </a:ext>
            </a:extLst>
          </p:cNvPr>
          <p:cNvSpPr txBox="1"/>
          <p:nvPr/>
        </p:nvSpPr>
        <p:spPr>
          <a:xfrm>
            <a:off x="1093608" y="3448024"/>
            <a:ext cx="3911745" cy="830997"/>
          </a:xfrm>
          <a:prstGeom prst="rect">
            <a:avLst/>
          </a:prstGeom>
          <a:noFill/>
        </p:spPr>
        <p:txBody>
          <a:bodyPr wrap="square" rtlCol="0">
            <a:spAutoFit/>
          </a:bodyPr>
          <a:lstStyle/>
          <a:p>
            <a:r>
              <a:rPr lang="nl-NL" sz="2400" b="1" dirty="0">
                <a:solidFill>
                  <a:srgbClr val="856C22"/>
                </a:solidFill>
                <a:latin typeface="Aptos Light" panose="020B0004020202020204" pitchFamily="34" charset="0"/>
              </a:rPr>
              <a:t>Wadden Sea Board</a:t>
            </a:r>
          </a:p>
          <a:p>
            <a:r>
              <a:rPr lang="nl-NL" sz="2400" i="1" dirty="0">
                <a:solidFill>
                  <a:srgbClr val="856C22"/>
                </a:solidFill>
                <a:latin typeface="Aptos Light" panose="020B0004020202020204" pitchFamily="34" charset="0"/>
              </a:rPr>
              <a:t>Bijeenkomst: 3 keer per jaar</a:t>
            </a:r>
          </a:p>
        </p:txBody>
      </p:sp>
      <p:sp>
        <p:nvSpPr>
          <p:cNvPr id="27" name="Afgeronde rechthoek 26">
            <a:extLst>
              <a:ext uri="{FF2B5EF4-FFF2-40B4-BE49-F238E27FC236}">
                <a16:creationId xmlns:a16="http://schemas.microsoft.com/office/drawing/2014/main" id="{F92D11FD-8177-D862-8A77-C4310B7E35AF}"/>
              </a:ext>
            </a:extLst>
          </p:cNvPr>
          <p:cNvSpPr/>
          <p:nvPr/>
        </p:nvSpPr>
        <p:spPr>
          <a:xfrm>
            <a:off x="1005358" y="4705696"/>
            <a:ext cx="4151667" cy="830996"/>
          </a:xfrm>
          <a:prstGeom prst="roundRect">
            <a:avLst/>
          </a:prstGeom>
          <a:solidFill>
            <a:srgbClr val="EAD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8E1D23A4-FE59-6D51-939A-AADDE2D9E446}"/>
              </a:ext>
            </a:extLst>
          </p:cNvPr>
          <p:cNvSpPr txBox="1"/>
          <p:nvPr/>
        </p:nvSpPr>
        <p:spPr>
          <a:xfrm>
            <a:off x="1091809" y="4709463"/>
            <a:ext cx="3913544" cy="830997"/>
          </a:xfrm>
          <a:prstGeom prst="rect">
            <a:avLst/>
          </a:prstGeom>
          <a:noFill/>
        </p:spPr>
        <p:txBody>
          <a:bodyPr wrap="square" rtlCol="0">
            <a:spAutoFit/>
          </a:bodyPr>
          <a:lstStyle/>
          <a:p>
            <a:r>
              <a:rPr lang="nl-NL" sz="2400" b="1" dirty="0">
                <a:solidFill>
                  <a:srgbClr val="856C22"/>
                </a:solidFill>
                <a:latin typeface="Aptos Light" panose="020B0004020202020204" pitchFamily="34" charset="0"/>
              </a:rPr>
              <a:t>Expert- en netwerkgroepen </a:t>
            </a:r>
            <a:br>
              <a:rPr lang="nl-NL" sz="2400" b="1" dirty="0">
                <a:solidFill>
                  <a:srgbClr val="856C22"/>
                </a:solidFill>
                <a:latin typeface="Aptos Light" panose="020B0004020202020204" pitchFamily="34" charset="0"/>
              </a:rPr>
            </a:br>
            <a:r>
              <a:rPr lang="nl-NL" sz="2400" b="1" dirty="0">
                <a:solidFill>
                  <a:srgbClr val="856C22"/>
                </a:solidFill>
                <a:latin typeface="Aptos Light" panose="020B0004020202020204" pitchFamily="34" charset="0"/>
              </a:rPr>
              <a:t>en task groups</a:t>
            </a:r>
            <a:endParaRPr lang="nl-NL" sz="2400" i="1" dirty="0">
              <a:solidFill>
                <a:srgbClr val="856C22"/>
              </a:solidFill>
              <a:latin typeface="Aptos Light" panose="020B0004020202020204" pitchFamily="34" charset="0"/>
            </a:endParaRPr>
          </a:p>
        </p:txBody>
      </p:sp>
      <p:cxnSp>
        <p:nvCxnSpPr>
          <p:cNvPr id="29" name="Rechte verbindingslijn met pijl 28">
            <a:extLst>
              <a:ext uri="{FF2B5EF4-FFF2-40B4-BE49-F238E27FC236}">
                <a16:creationId xmlns:a16="http://schemas.microsoft.com/office/drawing/2014/main" id="{A4342DBF-EB0B-C28B-8BBF-8A5CF83C7A40}"/>
              </a:ext>
            </a:extLst>
          </p:cNvPr>
          <p:cNvCxnSpPr/>
          <p:nvPr/>
        </p:nvCxnSpPr>
        <p:spPr>
          <a:xfrm>
            <a:off x="3067806" y="3120647"/>
            <a:ext cx="0" cy="258329"/>
          </a:xfrm>
          <a:prstGeom prst="straightConnector1">
            <a:avLst/>
          </a:prstGeom>
          <a:ln w="6350">
            <a:solidFill>
              <a:srgbClr val="856C2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07498DD8-1EF8-0502-277D-9FEF38E4F788}"/>
              </a:ext>
            </a:extLst>
          </p:cNvPr>
          <p:cNvCxnSpPr/>
          <p:nvPr/>
        </p:nvCxnSpPr>
        <p:spPr>
          <a:xfrm>
            <a:off x="3067806" y="4396875"/>
            <a:ext cx="0" cy="258329"/>
          </a:xfrm>
          <a:prstGeom prst="straightConnector1">
            <a:avLst/>
          </a:prstGeom>
          <a:ln w="6350">
            <a:solidFill>
              <a:srgbClr val="856C2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4411CBAB-6543-ED4E-1A27-8952AF384308}"/>
              </a:ext>
            </a:extLst>
          </p:cNvPr>
          <p:cNvSpPr txBox="1"/>
          <p:nvPr/>
        </p:nvSpPr>
        <p:spPr>
          <a:xfrm>
            <a:off x="5841927" y="2592214"/>
            <a:ext cx="2956249" cy="2308324"/>
          </a:xfrm>
          <a:prstGeom prst="rect">
            <a:avLst/>
          </a:prstGeom>
          <a:noFill/>
        </p:spPr>
        <p:txBody>
          <a:bodyPr wrap="square" rtlCol="0">
            <a:spAutoFit/>
          </a:bodyPr>
          <a:lstStyle/>
          <a:p>
            <a:r>
              <a:rPr lang="nl-NL" sz="2400" b="1" dirty="0">
                <a:solidFill>
                  <a:srgbClr val="856C22"/>
                </a:solidFill>
                <a:latin typeface="Aptos Light" panose="020B0004020202020204" pitchFamily="34" charset="0"/>
              </a:rPr>
              <a:t>Gemeenschappelijk</a:t>
            </a:r>
          </a:p>
          <a:p>
            <a:r>
              <a:rPr lang="nl-NL" sz="2400" b="1" dirty="0">
                <a:solidFill>
                  <a:srgbClr val="856C22"/>
                </a:solidFill>
                <a:latin typeface="Aptos Light" panose="020B0004020202020204" pitchFamily="34" charset="0"/>
              </a:rPr>
              <a:t>Waddenzee </a:t>
            </a:r>
            <a:br>
              <a:rPr lang="nl-NL" sz="2400" b="1" dirty="0">
                <a:solidFill>
                  <a:srgbClr val="856C22"/>
                </a:solidFill>
                <a:latin typeface="Aptos Light" panose="020B0004020202020204" pitchFamily="34" charset="0"/>
              </a:rPr>
            </a:br>
            <a:r>
              <a:rPr lang="nl-NL" sz="2400" b="1" dirty="0">
                <a:solidFill>
                  <a:srgbClr val="856C22"/>
                </a:solidFill>
                <a:latin typeface="Aptos Light" panose="020B0004020202020204" pitchFamily="34" charset="0"/>
              </a:rPr>
              <a:t>Secretariaat (CWSS)</a:t>
            </a:r>
          </a:p>
          <a:p>
            <a:r>
              <a:rPr lang="nl-NL" sz="2400" i="1" dirty="0">
                <a:solidFill>
                  <a:srgbClr val="856C22"/>
                </a:solidFill>
                <a:latin typeface="Aptos Light" panose="020B0004020202020204" pitchFamily="34" charset="0"/>
              </a:rPr>
              <a:t>Stelt de Agenda op </a:t>
            </a:r>
            <a:br>
              <a:rPr lang="nl-NL" sz="2400" i="1" dirty="0">
                <a:solidFill>
                  <a:srgbClr val="856C22"/>
                </a:solidFill>
                <a:latin typeface="Aptos Light" panose="020B0004020202020204" pitchFamily="34" charset="0"/>
              </a:rPr>
            </a:br>
            <a:r>
              <a:rPr lang="nl-NL" sz="2400" i="1" dirty="0">
                <a:solidFill>
                  <a:srgbClr val="856C22"/>
                </a:solidFill>
                <a:latin typeface="Aptos Light" panose="020B0004020202020204" pitchFamily="34" charset="0"/>
              </a:rPr>
              <a:t>en doet algehele communicatie</a:t>
            </a:r>
          </a:p>
        </p:txBody>
      </p:sp>
      <p:cxnSp>
        <p:nvCxnSpPr>
          <p:cNvPr id="32" name="Rechte verbindingslijn met pijl 31">
            <a:extLst>
              <a:ext uri="{FF2B5EF4-FFF2-40B4-BE49-F238E27FC236}">
                <a16:creationId xmlns:a16="http://schemas.microsoft.com/office/drawing/2014/main" id="{C9A2D496-7BF2-806B-EE92-58B5A08E835A}"/>
              </a:ext>
            </a:extLst>
          </p:cNvPr>
          <p:cNvCxnSpPr>
            <a:cxnSpLocks/>
          </p:cNvCxnSpPr>
          <p:nvPr/>
        </p:nvCxnSpPr>
        <p:spPr>
          <a:xfrm>
            <a:off x="5243244" y="3891985"/>
            <a:ext cx="357074" cy="0"/>
          </a:xfrm>
          <a:prstGeom prst="straightConnector1">
            <a:avLst/>
          </a:prstGeom>
          <a:ln w="6350">
            <a:solidFill>
              <a:srgbClr val="856C2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0020FF1F-F321-9E50-0E26-048BAC9B6D7C}"/>
              </a:ext>
            </a:extLst>
          </p:cNvPr>
          <p:cNvCxnSpPr>
            <a:cxnSpLocks/>
          </p:cNvCxnSpPr>
          <p:nvPr/>
        </p:nvCxnSpPr>
        <p:spPr>
          <a:xfrm>
            <a:off x="5243244" y="5119670"/>
            <a:ext cx="357074" cy="0"/>
          </a:xfrm>
          <a:prstGeom prst="straightConnector1">
            <a:avLst/>
          </a:prstGeom>
          <a:ln w="6350">
            <a:solidFill>
              <a:srgbClr val="856C2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AE74F09B-C795-0454-37DB-9509E66A970E}"/>
              </a:ext>
            </a:extLst>
          </p:cNvPr>
          <p:cNvCxnSpPr>
            <a:cxnSpLocks/>
          </p:cNvCxnSpPr>
          <p:nvPr/>
        </p:nvCxnSpPr>
        <p:spPr>
          <a:xfrm>
            <a:off x="5243244" y="2592214"/>
            <a:ext cx="357074" cy="0"/>
          </a:xfrm>
          <a:prstGeom prst="straightConnector1">
            <a:avLst/>
          </a:prstGeom>
          <a:ln w="6350">
            <a:solidFill>
              <a:srgbClr val="856C2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85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90136-33D9-6EF0-8F82-9F97C224B791}"/>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92E555DE-B240-0C63-83E4-21B3D3BD40A9}"/>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131868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6CF22-1142-9766-28DA-C2518E163AD8}"/>
              </a:ext>
            </a:extLst>
          </p:cNvPr>
          <p:cNvSpPr>
            <a:spLocks noGrp="1"/>
          </p:cNvSpPr>
          <p:nvPr>
            <p:ph type="title"/>
          </p:nvPr>
        </p:nvSpPr>
        <p:spPr/>
        <p:txBody>
          <a:bodyPr>
            <a:noAutofit/>
          </a:bodyPr>
          <a:lstStyle/>
          <a:p>
            <a:r>
              <a:rPr lang="nl-NL" sz="2800" dirty="0">
                <a:effectLst/>
              </a:rPr>
              <a:t>Deze presentatie is bedoeld voor iedereen die een presentatie gaat geven over Agenda Waddengebied of de </a:t>
            </a:r>
            <a:r>
              <a:rPr lang="nl-NL" sz="2800" dirty="0" err="1">
                <a:effectLst/>
              </a:rPr>
              <a:t>UP’s</a:t>
            </a:r>
            <a:endParaRPr lang="nl-NL" sz="2800" dirty="0"/>
          </a:p>
        </p:txBody>
      </p:sp>
      <p:sp>
        <p:nvSpPr>
          <p:cNvPr id="3" name="Tijdelijke aanduiding voor inhoud 2">
            <a:extLst>
              <a:ext uri="{FF2B5EF4-FFF2-40B4-BE49-F238E27FC236}">
                <a16:creationId xmlns:a16="http://schemas.microsoft.com/office/drawing/2014/main" id="{608B3B82-DF3C-F170-5447-FB1224B6BD46}"/>
              </a:ext>
            </a:extLst>
          </p:cNvPr>
          <p:cNvSpPr>
            <a:spLocks noGrp="1"/>
          </p:cNvSpPr>
          <p:nvPr>
            <p:ph idx="1"/>
          </p:nvPr>
        </p:nvSpPr>
        <p:spPr/>
        <p:txBody>
          <a:bodyPr/>
          <a:lstStyle/>
          <a:p>
            <a:r>
              <a:rPr lang="nl-NL" dirty="0">
                <a:effectLst/>
              </a:rPr>
              <a:t>Er staan allerlei verschillende dia-opties in de presentatie. </a:t>
            </a:r>
            <a:br>
              <a:rPr lang="nl-NL" dirty="0">
                <a:effectLst/>
              </a:rPr>
            </a:br>
            <a:r>
              <a:rPr lang="nl-NL" dirty="0">
                <a:effectLst/>
              </a:rPr>
              <a:t>Je kunt kiezen welke dia’s voor jou relevant zijn. </a:t>
            </a:r>
          </a:p>
          <a:p>
            <a:r>
              <a:rPr lang="nl-NL" dirty="0">
                <a:effectLst/>
              </a:rPr>
              <a:t>Er zijn zowel kant-en-klare dia’s als dia’s die je zelf kunt invullen.</a:t>
            </a:r>
          </a:p>
          <a:p>
            <a:r>
              <a:rPr lang="nl-NL" dirty="0">
                <a:effectLst/>
              </a:rPr>
              <a:t>Wil je een nieuwe dia toevoegen? ga in het menu naar ‘Start’ en selecteer ‘Nieuwe dia’. Daar kun je alle dia-opties zien en kiezen welke je wilt gebruiken. </a:t>
            </a:r>
            <a:r>
              <a:rPr lang="nl-NL" i="1" dirty="0">
                <a:effectLst/>
              </a:rPr>
              <a:t>(In de Engelse versie van PowerPoint: ‘Home’ &gt; ‘New Slide’)</a:t>
            </a:r>
          </a:p>
          <a:p>
            <a:r>
              <a:rPr lang="nl-NL" dirty="0">
                <a:effectLst/>
              </a:rPr>
              <a:t>Pas de slides gerust aan, bijvoorbeeld door andere foto’s te gebruiken die bij jouw verhaal passen.”</a:t>
            </a:r>
          </a:p>
          <a:p>
            <a:endParaRPr lang="nl-NL" dirty="0"/>
          </a:p>
        </p:txBody>
      </p:sp>
      <p:sp>
        <p:nvSpPr>
          <p:cNvPr id="4" name="Tijdelijke aanduiding voor dianummer 3">
            <a:extLst>
              <a:ext uri="{FF2B5EF4-FFF2-40B4-BE49-F238E27FC236}">
                <a16:creationId xmlns:a16="http://schemas.microsoft.com/office/drawing/2014/main" id="{4CC8C375-9679-0488-B727-6F0CCD5696C2}"/>
              </a:ext>
            </a:extLst>
          </p:cNvPr>
          <p:cNvSpPr>
            <a:spLocks noGrp="1"/>
          </p:cNvSpPr>
          <p:nvPr>
            <p:ph type="sldNum" sz="quarter" idx="12"/>
          </p:nvPr>
        </p:nvSpPr>
        <p:spPr/>
        <p:txBody>
          <a:bodyPr/>
          <a:lstStyle/>
          <a:p>
            <a:fld id="{4CD814C8-F66B-4915-9FEC-D62A1DED085F}" type="slidenum">
              <a:rPr lang="de-DE" smtClean="0"/>
              <a:t>2</a:t>
            </a:fld>
            <a:endParaRPr lang="de-DE"/>
          </a:p>
        </p:txBody>
      </p:sp>
    </p:spTree>
    <p:extLst>
      <p:ext uri="{BB962C8B-B14F-4D97-AF65-F5344CB8AC3E}">
        <p14:creationId xmlns:p14="http://schemas.microsoft.com/office/powerpoint/2010/main" val="1546651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84F4F90-DD4D-D26C-6D78-AB7D81E1C86C}"/>
              </a:ext>
            </a:extLst>
          </p:cNvPr>
          <p:cNvSpPr>
            <a:spLocks noGrp="1"/>
          </p:cNvSpPr>
          <p:nvPr>
            <p:ph type="sldNum" sz="quarter" idx="12"/>
          </p:nvPr>
        </p:nvSpPr>
        <p:spPr/>
        <p:txBody>
          <a:bodyPr/>
          <a:lstStyle/>
          <a:p>
            <a:fld id="{4CD814C8-F66B-4915-9FEC-D62A1DED085F}" type="slidenum">
              <a:rPr lang="de-DE" smtClean="0"/>
              <a:t>3</a:t>
            </a:fld>
            <a:endParaRPr lang="de-DE"/>
          </a:p>
        </p:txBody>
      </p:sp>
    </p:spTree>
    <p:extLst>
      <p:ext uri="{BB962C8B-B14F-4D97-AF65-F5344CB8AC3E}">
        <p14:creationId xmlns:p14="http://schemas.microsoft.com/office/powerpoint/2010/main" val="4286111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8791B65-0224-316E-354E-9648088DE836}"/>
              </a:ext>
            </a:extLst>
          </p:cNvPr>
          <p:cNvSpPr>
            <a:spLocks noGrp="1"/>
          </p:cNvSpPr>
          <p:nvPr>
            <p:ph type="sldNum" sz="quarter" idx="12"/>
          </p:nvPr>
        </p:nvSpPr>
        <p:spPr/>
        <p:txBody>
          <a:bodyPr/>
          <a:lstStyle/>
          <a:p>
            <a:fld id="{4CD814C8-F66B-4915-9FEC-D62A1DED085F}" type="slidenum">
              <a:rPr lang="de-DE" smtClean="0"/>
              <a:t>4</a:t>
            </a:fld>
            <a:endParaRPr lang="de-DE"/>
          </a:p>
        </p:txBody>
      </p:sp>
      <p:sp>
        <p:nvSpPr>
          <p:cNvPr id="3" name="Titel 2">
            <a:extLst>
              <a:ext uri="{FF2B5EF4-FFF2-40B4-BE49-F238E27FC236}">
                <a16:creationId xmlns:a16="http://schemas.microsoft.com/office/drawing/2014/main" id="{0BFFA7FD-0974-C58A-E4EC-0B1B04C88671}"/>
              </a:ext>
            </a:extLst>
          </p:cNvPr>
          <p:cNvSpPr>
            <a:spLocks noGrp="1"/>
          </p:cNvSpPr>
          <p:nvPr>
            <p:ph type="title"/>
          </p:nvPr>
        </p:nvSpPr>
        <p:spPr>
          <a:xfrm>
            <a:off x="736600" y="1047302"/>
            <a:ext cx="2203147" cy="2294103"/>
          </a:xfrm>
        </p:spPr>
        <p:txBody>
          <a:bodyPr/>
          <a:lstStyle/>
          <a:p>
            <a:pPr algn="r"/>
            <a:endParaRPr lang="nl-NL" dirty="0"/>
          </a:p>
        </p:txBody>
      </p:sp>
    </p:spTree>
    <p:extLst>
      <p:ext uri="{BB962C8B-B14F-4D97-AF65-F5344CB8AC3E}">
        <p14:creationId xmlns:p14="http://schemas.microsoft.com/office/powerpoint/2010/main" val="375757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1F962C4-A337-11C6-0801-AC6F17F2E348}"/>
              </a:ext>
            </a:extLst>
          </p:cNvPr>
          <p:cNvSpPr>
            <a:spLocks noGrp="1"/>
          </p:cNvSpPr>
          <p:nvPr>
            <p:ph type="sldNum" sz="quarter" idx="12"/>
          </p:nvPr>
        </p:nvSpPr>
        <p:spPr/>
        <p:txBody>
          <a:bodyPr/>
          <a:lstStyle/>
          <a:p>
            <a:fld id="{4CD814C8-F66B-4915-9FEC-D62A1DED085F}" type="slidenum">
              <a:rPr lang="de-DE" smtClean="0"/>
              <a:t>5</a:t>
            </a:fld>
            <a:endParaRPr lang="de-DE"/>
          </a:p>
        </p:txBody>
      </p:sp>
      <p:sp>
        <p:nvSpPr>
          <p:cNvPr id="3" name="Titel 2">
            <a:extLst>
              <a:ext uri="{FF2B5EF4-FFF2-40B4-BE49-F238E27FC236}">
                <a16:creationId xmlns:a16="http://schemas.microsoft.com/office/drawing/2014/main" id="{AAADDC57-D6B4-FA27-CF63-F585FA34327B}"/>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7002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7A45446-509A-9413-D568-ACC507EF32FE}"/>
              </a:ext>
            </a:extLst>
          </p:cNvPr>
          <p:cNvSpPr>
            <a:spLocks noGrp="1"/>
          </p:cNvSpPr>
          <p:nvPr>
            <p:ph type="sldNum" sz="quarter" idx="12"/>
          </p:nvPr>
        </p:nvSpPr>
        <p:spPr/>
        <p:txBody>
          <a:bodyPr/>
          <a:lstStyle/>
          <a:p>
            <a:fld id="{4CD814C8-F66B-4915-9FEC-D62A1DED085F}" type="slidenum">
              <a:rPr lang="de-DE" smtClean="0"/>
              <a:t>6</a:t>
            </a:fld>
            <a:endParaRPr lang="de-DE"/>
          </a:p>
        </p:txBody>
      </p:sp>
      <p:sp>
        <p:nvSpPr>
          <p:cNvPr id="3" name="Titel 2">
            <a:extLst>
              <a:ext uri="{FF2B5EF4-FFF2-40B4-BE49-F238E27FC236}">
                <a16:creationId xmlns:a16="http://schemas.microsoft.com/office/drawing/2014/main" id="{13171A6C-DE9D-5A1F-5E89-2B337E9BCC12}"/>
              </a:ext>
            </a:extLst>
          </p:cNvPr>
          <p:cNvSpPr>
            <a:spLocks noGrp="1"/>
          </p:cNvSpPr>
          <p:nvPr>
            <p:ph type="title"/>
          </p:nvPr>
        </p:nvSpPr>
        <p:spPr/>
        <p:txBody>
          <a:bodyPr/>
          <a:lstStyle/>
          <a:p>
            <a:pPr algn="r"/>
            <a:endParaRPr lang="nl-NL" dirty="0"/>
          </a:p>
        </p:txBody>
      </p:sp>
    </p:spTree>
    <p:extLst>
      <p:ext uri="{BB962C8B-B14F-4D97-AF65-F5344CB8AC3E}">
        <p14:creationId xmlns:p14="http://schemas.microsoft.com/office/powerpoint/2010/main" val="73231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1563A95-374B-F6B5-286F-B7564A4249A8}"/>
              </a:ext>
            </a:extLst>
          </p:cNvPr>
          <p:cNvSpPr>
            <a:spLocks noGrp="1"/>
          </p:cNvSpPr>
          <p:nvPr>
            <p:ph type="sldNum" sz="quarter" idx="12"/>
          </p:nvPr>
        </p:nvSpPr>
        <p:spPr/>
        <p:txBody>
          <a:bodyPr/>
          <a:lstStyle/>
          <a:p>
            <a:fld id="{4CD814C8-F66B-4915-9FEC-D62A1DED085F}" type="slidenum">
              <a:rPr lang="de-DE" smtClean="0"/>
              <a:t>7</a:t>
            </a:fld>
            <a:endParaRPr lang="de-DE"/>
          </a:p>
        </p:txBody>
      </p:sp>
    </p:spTree>
    <p:extLst>
      <p:ext uri="{BB962C8B-B14F-4D97-AF65-F5344CB8AC3E}">
        <p14:creationId xmlns:p14="http://schemas.microsoft.com/office/powerpoint/2010/main" val="3148523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5AB0107-FA92-A316-6F23-1D861F3FB70B}"/>
              </a:ext>
            </a:extLst>
          </p:cNvPr>
          <p:cNvSpPr>
            <a:spLocks noGrp="1"/>
          </p:cNvSpPr>
          <p:nvPr>
            <p:ph type="sldNum" sz="quarter" idx="12"/>
          </p:nvPr>
        </p:nvSpPr>
        <p:spPr/>
        <p:txBody>
          <a:bodyPr/>
          <a:lstStyle/>
          <a:p>
            <a:fld id="{4CD814C8-F66B-4915-9FEC-D62A1DED085F}" type="slidenum">
              <a:rPr lang="de-DE" smtClean="0"/>
              <a:t>8</a:t>
            </a:fld>
            <a:endParaRPr lang="de-DE"/>
          </a:p>
        </p:txBody>
      </p:sp>
      <p:sp>
        <p:nvSpPr>
          <p:cNvPr id="3" name="Titel 2">
            <a:extLst>
              <a:ext uri="{FF2B5EF4-FFF2-40B4-BE49-F238E27FC236}">
                <a16:creationId xmlns:a16="http://schemas.microsoft.com/office/drawing/2014/main" id="{062278BB-043C-68B6-469C-48E04CEA474F}"/>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06037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7A091-2120-31DC-AB97-12F8D533067E}"/>
              </a:ext>
            </a:extLst>
          </p:cNvPr>
          <p:cNvSpPr>
            <a:spLocks noGrp="1"/>
          </p:cNvSpPr>
          <p:nvPr>
            <p:ph type="title"/>
          </p:nvPr>
        </p:nvSpPr>
        <p:spPr/>
        <p:txBody>
          <a:bodyPr/>
          <a:lstStyle/>
          <a:p>
            <a:r>
              <a:rPr lang="nl-NL" dirty="0">
                <a:effectLst/>
              </a:rPr>
              <a:t>Waarom een Agenda voor het Waddengebied? </a:t>
            </a:r>
            <a:endParaRPr lang="nl-NL" dirty="0"/>
          </a:p>
        </p:txBody>
      </p:sp>
      <p:sp>
        <p:nvSpPr>
          <p:cNvPr id="3" name="Tijdelijke aanduiding voor inhoud 2">
            <a:extLst>
              <a:ext uri="{FF2B5EF4-FFF2-40B4-BE49-F238E27FC236}">
                <a16:creationId xmlns:a16="http://schemas.microsoft.com/office/drawing/2014/main" id="{5448342F-ADE5-C73C-CDD4-5852031B10D2}"/>
              </a:ext>
            </a:extLst>
          </p:cNvPr>
          <p:cNvSpPr>
            <a:spLocks noGrp="1"/>
          </p:cNvSpPr>
          <p:nvPr>
            <p:ph idx="1"/>
          </p:nvPr>
        </p:nvSpPr>
        <p:spPr/>
        <p:txBody>
          <a:bodyPr/>
          <a:lstStyle/>
          <a:p>
            <a:pPr marL="0" indent="0">
              <a:buNone/>
            </a:pPr>
            <a:r>
              <a:rPr lang="nl-NL" dirty="0">
                <a:effectLst/>
              </a:rPr>
              <a:t>De gezamenlijke ambities voor de Waddenzee komen nog niet overeen met de huidige toestand van de Waddenzee en het Waddengebied. Het verschil tussen huidige toestand en ambities vormt de opgave. Met de agenda wordt de verbinding gelegd tussen de verschillende opgaven in het gebied.</a:t>
            </a:r>
          </a:p>
        </p:txBody>
      </p:sp>
      <p:sp>
        <p:nvSpPr>
          <p:cNvPr id="4" name="Tijdelijke aanduiding voor dianummer 3">
            <a:extLst>
              <a:ext uri="{FF2B5EF4-FFF2-40B4-BE49-F238E27FC236}">
                <a16:creationId xmlns:a16="http://schemas.microsoft.com/office/drawing/2014/main" id="{574BCA32-B279-3A92-ECF9-C0BC6DBC1FF7}"/>
              </a:ext>
            </a:extLst>
          </p:cNvPr>
          <p:cNvSpPr>
            <a:spLocks noGrp="1"/>
          </p:cNvSpPr>
          <p:nvPr>
            <p:ph type="sldNum" sz="quarter" idx="12"/>
          </p:nvPr>
        </p:nvSpPr>
        <p:spPr/>
        <p:txBody>
          <a:bodyPr/>
          <a:lstStyle/>
          <a:p>
            <a:fld id="{4CD814C8-F66B-4915-9FEC-D62A1DED085F}" type="slidenum">
              <a:rPr lang="de-DE" smtClean="0"/>
              <a:t>9</a:t>
            </a:fld>
            <a:endParaRPr lang="de-DE"/>
          </a:p>
        </p:txBody>
      </p:sp>
    </p:spTree>
    <p:extLst>
      <p:ext uri="{BB962C8B-B14F-4D97-AF65-F5344CB8AC3E}">
        <p14:creationId xmlns:p14="http://schemas.microsoft.com/office/powerpoint/2010/main" val="23225165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877602954A5249AC40A1391EF8F0B5" ma:contentTypeVersion="18" ma:contentTypeDescription="Een nieuw document maken." ma:contentTypeScope="" ma:versionID="594ca66244da0bfda2970ad881f106f0">
  <xsd:schema xmlns:xsd="http://www.w3.org/2001/XMLSchema" xmlns:xs="http://www.w3.org/2001/XMLSchema" xmlns:p="http://schemas.microsoft.com/office/2006/metadata/properties" xmlns:ns2="e7bcccd2-10d0-45d6-a4db-7eb723484c92" xmlns:ns3="1e549ad7-ba48-4a50-9a26-74694a9c8e44" targetNamespace="http://schemas.microsoft.com/office/2006/metadata/properties" ma:root="true" ma:fieldsID="1f2b0b71be74e6547ccdf7f98ac0969b" ns2:_="" ns3:_="">
    <xsd:import namespace="e7bcccd2-10d0-45d6-a4db-7eb723484c92"/>
    <xsd:import namespace="1e549ad7-ba48-4a50-9a26-74694a9c8e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cccd2-10d0-45d6-a4db-7eb723484c92"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6517557e-f955-4954-a08d-bf5da2b0a184}" ma:internalName="TaxCatchAll" ma:showField="CatchAllData" ma:web="e7bcccd2-10d0-45d6-a4db-7eb723484c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549ad7-ba48-4a50-9a26-74694a9c8e4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e1a86791-aad9-4770-825c-ef26cc3fa5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bcccd2-10d0-45d6-a4db-7eb723484c92" xsi:nil="true"/>
    <lcf76f155ced4ddcb4097134ff3c332f xmlns="1e549ad7-ba48-4a50-9a26-74694a9c8e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6C4352-D16E-4209-ABB7-556BE3B510E9}"/>
</file>

<file path=customXml/itemProps2.xml><?xml version="1.0" encoding="utf-8"?>
<ds:datastoreItem xmlns:ds="http://schemas.openxmlformats.org/officeDocument/2006/customXml" ds:itemID="{4B7E02BB-1195-414A-9856-F30C2A74C17F}"/>
</file>

<file path=customXml/itemProps3.xml><?xml version="1.0" encoding="utf-8"?>
<ds:datastoreItem xmlns:ds="http://schemas.openxmlformats.org/officeDocument/2006/customXml" ds:itemID="{FDD3FB19-E50D-4C4D-996B-BD868CE2FC5A}"/>
</file>

<file path=docProps/app.xml><?xml version="1.0" encoding="utf-8"?>
<Properties xmlns="http://schemas.openxmlformats.org/officeDocument/2006/extended-properties" xmlns:vt="http://schemas.openxmlformats.org/officeDocument/2006/docPropsVTypes">
  <TotalTime>2486</TotalTime>
  <Words>383</Words>
  <Application>Microsoft Macintosh PowerPoint</Application>
  <PresentationFormat>Breedbeeld</PresentationFormat>
  <Paragraphs>66</Paragraphs>
  <Slides>14</Slides>
  <Notes>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Aptos</vt:lpstr>
      <vt:lpstr>Aptos Light</vt:lpstr>
      <vt:lpstr>Aptos Serif</vt:lpstr>
      <vt:lpstr>Arial</vt:lpstr>
      <vt:lpstr>Calibri</vt:lpstr>
      <vt:lpstr>Office Theme</vt:lpstr>
      <vt:lpstr>PowerPoint-presentatie</vt:lpstr>
      <vt:lpstr>Deze presentatie is bedoeld voor iedereen die een presentatie gaat geven over Agenda Waddengebied of de UP’s</vt:lpstr>
      <vt:lpstr>PowerPoint-presentatie</vt:lpstr>
      <vt:lpstr>PowerPoint-presentatie</vt:lpstr>
      <vt:lpstr>PowerPoint-presentatie</vt:lpstr>
      <vt:lpstr>PowerPoint-presentatie</vt:lpstr>
      <vt:lpstr>PowerPoint-presentatie</vt:lpstr>
      <vt:lpstr>PowerPoint-presentatie</vt:lpstr>
      <vt:lpstr>Waarom een Agenda voor het Waddengebied? </vt:lpstr>
      <vt:lpstr>Geschiedenis agenda voor het Wadden-gebied </vt:lpstr>
      <vt:lpstr>De trilaterale samenwerking</vt:lpstr>
      <vt:lpstr>Hoe doet de trilaterale samenwerking dat?</vt:lpstr>
      <vt:lpstr>Trilaterale structuur</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ambities Gebiedsagenda  Wadden 2050</dc:title>
  <dc:creator>Koning, N. de (Nathalie) - DGRW</dc:creator>
  <cp:lastModifiedBy>Iris Geerts | Keijzer</cp:lastModifiedBy>
  <cp:revision>828</cp:revision>
  <cp:lastPrinted>2020-03-09T15:14:30Z</cp:lastPrinted>
  <dcterms:modified xsi:type="dcterms:W3CDTF">2024-11-26T13:46:08Z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0x01010041877602954A5249AC40A1391EF8F0B5</vt:lpwstr>
  </property>
</Properties>
</file>